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5" r:id="rId1"/>
  </p:sldMasterIdLst>
  <p:sldIdLst>
    <p:sldId id="256" r:id="rId2"/>
    <p:sldId id="257" r:id="rId3"/>
    <p:sldId id="298" r:id="rId4"/>
    <p:sldId id="308" r:id="rId5"/>
    <p:sldId id="322" r:id="rId6"/>
    <p:sldId id="299" r:id="rId7"/>
    <p:sldId id="311" r:id="rId8"/>
    <p:sldId id="300" r:id="rId9"/>
    <p:sldId id="310" r:id="rId10"/>
    <p:sldId id="301" r:id="rId11"/>
    <p:sldId id="349" r:id="rId12"/>
    <p:sldId id="350" r:id="rId13"/>
    <p:sldId id="351" r:id="rId14"/>
    <p:sldId id="352" r:id="rId15"/>
    <p:sldId id="316" r:id="rId16"/>
    <p:sldId id="317" r:id="rId17"/>
    <p:sldId id="327" r:id="rId18"/>
    <p:sldId id="328" r:id="rId19"/>
    <p:sldId id="318" r:id="rId20"/>
    <p:sldId id="302" r:id="rId21"/>
    <p:sldId id="320" r:id="rId22"/>
    <p:sldId id="358" r:id="rId23"/>
    <p:sldId id="330" r:id="rId24"/>
    <p:sldId id="331" r:id="rId25"/>
    <p:sldId id="332" r:id="rId26"/>
    <p:sldId id="333" r:id="rId27"/>
    <p:sldId id="334" r:id="rId28"/>
    <p:sldId id="335" r:id="rId29"/>
    <p:sldId id="303" r:id="rId30"/>
    <p:sldId id="361" r:id="rId31"/>
    <p:sldId id="359" r:id="rId32"/>
    <p:sldId id="362" r:id="rId33"/>
    <p:sldId id="312" r:id="rId34"/>
    <p:sldId id="304" r:id="rId35"/>
    <p:sldId id="281" r:id="rId36"/>
    <p:sldId id="296" r:id="rId37"/>
    <p:sldId id="338" r:id="rId38"/>
    <p:sldId id="297" r:id="rId39"/>
    <p:sldId id="305" r:id="rId40"/>
    <p:sldId id="353" r:id="rId41"/>
    <p:sldId id="354" r:id="rId42"/>
    <p:sldId id="342" r:id="rId43"/>
    <p:sldId id="343" r:id="rId44"/>
    <p:sldId id="355" r:id="rId45"/>
    <p:sldId id="306" r:id="rId46"/>
    <p:sldId id="307" r:id="rId47"/>
    <p:sldId id="346" r:id="rId48"/>
    <p:sldId id="356" r:id="rId49"/>
    <p:sldId id="357" r:id="rId50"/>
    <p:sldId id="348" r:id="rId51"/>
    <p:sldId id="260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660"/>
  </p:normalViewPr>
  <p:slideViewPr>
    <p:cSldViewPr snapToGrid="0">
      <p:cViewPr varScale="1">
        <p:scale>
          <a:sx n="85" d="100"/>
          <a:sy n="85" d="100"/>
        </p:scale>
        <p:origin x="427" y="72"/>
      </p:cViewPr>
      <p:guideLst>
        <p:guide orient="horz" pos="2157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E84C59C-C91D-4C0B-A009-7964067D19AD}"/>
              </a:ext>
            </a:extLst>
          </p:cNvPr>
          <p:cNvSpPr/>
          <p:nvPr userDrawn="1"/>
        </p:nvSpPr>
        <p:spPr>
          <a:xfrm rot="16200000">
            <a:off x="5844251" y="510250"/>
            <a:ext cx="503499" cy="121920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183EC30-F686-487E-B06F-57DE81995840}"/>
              </a:ext>
            </a:extLst>
          </p:cNvPr>
          <p:cNvSpPr/>
          <p:nvPr userDrawn="1"/>
        </p:nvSpPr>
        <p:spPr>
          <a:xfrm rot="16200000">
            <a:off x="5844251" y="-5844252"/>
            <a:ext cx="503499" cy="121920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6664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1D080E-83CA-4F86-B3FE-1D40EC2A2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645750F-83DB-40BC-908B-B545CDE09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27DC-7BDD-403D-8838-55F8266F952F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724352E-DB06-4A61-9482-93A83CF9D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030260-6A8B-40E9-8593-E7F30F548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3BB4F-EBF9-4057-B3CC-9FC5FA8E7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483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BA9DC45-941C-49F4-A39F-C08CAB94F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27DC-7BDD-403D-8838-55F8266F952F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5E1B488-69AC-49F9-B615-0874142FF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6FB836-5B62-4D80-90B2-52EFB7632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3BB4F-EBF9-4057-B3CC-9FC5FA8E7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945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3344A6-DDD9-4B05-8471-B21277671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91D4E7-015D-4FE4-BD69-F0A1A6939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886D3B-3546-4BD3-8BA5-937A980573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1A0639-0641-4822-8EE8-00D746B13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27DC-7BDD-403D-8838-55F8266F952F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847963-AD9C-4293-A7CA-27262E0FA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BB1B0C-88D3-4046-BF6A-097E7037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3BB4F-EBF9-4057-B3CC-9FC5FA8E7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4640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CADFB6-C427-4917-B714-17B15A995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81DBE4A-467E-4993-AB3C-F84F0A7459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38918A-F03A-4CE2-A0A9-8E6970D43B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C3FF31-0F8A-4984-BBA1-EE23FD5B4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27DC-7BDD-403D-8838-55F8266F952F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8F3ECE-3702-40D5-AC20-F12BFF284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961EB0-2C62-4AA0-8B05-5B16BCFEE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3BB4F-EBF9-4057-B3CC-9FC5FA8E7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4362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AA07F4-B22C-4F13-8437-DDE2E7544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F9C955-112E-4DAE-BA1D-93D5E146F8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FEF6D3-60EE-45B4-8256-CF029B8CC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27DC-7BDD-403D-8838-55F8266F952F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B0B5A0-9C76-4945-9748-F328982AD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4EE83A-F7DD-4257-8EF1-E089A6674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3BB4F-EBF9-4057-B3CC-9FC5FA8E7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6204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6C5B994-FF1A-46BA-82A6-908CFD4330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5F41D77-1500-4C75-B1FC-0976FA55E2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070DF1-37AD-409D-8381-BD1DB8DEA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27DC-7BDD-403D-8838-55F8266F952F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6C2E68-880A-4D25-B949-14CBAE3E9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07499C-A704-418C-BF1F-E65923649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3BB4F-EBF9-4057-B3CC-9FC5FA8E7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825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9B33DF3-C2B7-4C0D-A234-AB5AD4C3DE66}"/>
              </a:ext>
            </a:extLst>
          </p:cNvPr>
          <p:cNvSpPr/>
          <p:nvPr userDrawn="1"/>
        </p:nvSpPr>
        <p:spPr>
          <a:xfrm rot="16200000">
            <a:off x="4371031" y="-957270"/>
            <a:ext cx="6863704" cy="87782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2993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295A477-CF86-4349-9A59-328F50E9563D}"/>
              </a:ext>
            </a:extLst>
          </p:cNvPr>
          <p:cNvSpPr/>
          <p:nvPr userDrawn="1"/>
        </p:nvSpPr>
        <p:spPr>
          <a:xfrm rot="16200000">
            <a:off x="2664150" y="-2664151"/>
            <a:ext cx="6863704" cy="121920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7799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295A477-CF86-4349-9A59-328F50E9563D}"/>
              </a:ext>
            </a:extLst>
          </p:cNvPr>
          <p:cNvSpPr/>
          <p:nvPr userDrawn="1"/>
        </p:nvSpPr>
        <p:spPr>
          <a:xfrm rot="16200000">
            <a:off x="5572762" y="-5572762"/>
            <a:ext cx="1046480" cy="121920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811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5504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EAFD2-5EDC-4A59-B89F-97B837277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E7BC7E-48F1-43BA-A098-D799D8104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B37B0A-10CB-4073-B86B-962EB0E5E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27DC-7BDD-403D-8838-55F8266F952F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D2A431-FB5D-442D-AE4D-633DF1BEC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3128B4-6C55-420C-B816-B6A6DE542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3BB4F-EBF9-4057-B3CC-9FC5FA8E7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744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C16F1F-B742-45A9-97B5-33F42E014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23ED4F-35B8-48CC-A5B9-5DCAB7EB6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F74373-B0CD-40CA-A5FC-AA9189169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27DC-7BDD-403D-8838-55F8266F952F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472116-1589-4E47-9324-885859557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4649F7-4D7D-465A-8A20-FC05E5357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3BB4F-EBF9-4057-B3CC-9FC5FA8E7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791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406D30-6008-460D-895B-56E19C85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E16F48-29A5-4A73-BCAF-5803A899C5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C0D333-6A72-4A18-A848-0BDE4274AE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E5123E-5E47-449F-8258-A2A01A8AF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27DC-7BDD-403D-8838-55F8266F952F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51E9D8-B229-4BC0-BFB9-FFB7E2527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A970CE-25B6-4829-9764-7D0E8306C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3BB4F-EBF9-4057-B3CC-9FC5FA8E7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52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3BB03A-0543-4B3E-A2EA-EF3799501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B1A5CB-69A6-46AB-B0E9-BF0EE39831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F7C65A-0C17-4B59-840B-3909DC351B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CE06542-5681-4588-8F7F-4363B977C7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D69C33-62B5-4BC5-955C-670BA7BB9D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2FBB9D1-4ACA-43E2-AF2B-5DD24958A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27DC-7BDD-403D-8838-55F8266F952F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20F3A67-7813-4B31-A0C5-64CB1EEE4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3DB742E-A75A-4864-9AA1-1191E3CF4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3BB4F-EBF9-4057-B3CC-9FC5FA8E7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783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7E0A22A-DD94-4746-A058-C74531565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5588DE-5DED-4083-89F6-2A17280ED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E28DB0-B65E-4C84-8CC9-0EF3FA2BAF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327DC-7BDD-403D-8838-55F8266F952F}" type="datetimeFigureOut">
              <a:rPr lang="ko-KR" altLang="en-US" smtClean="0"/>
              <a:t>2022-07-07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AFD064-B5CE-44AB-B36F-22DF9769F7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D05D99-A562-4EA5-814D-E99EA44FFF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3BB4F-EBF9-4057-B3CC-9FC5FA8E7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935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747718" y="2055269"/>
            <a:ext cx="6696564" cy="1754326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>
              <a:defRPr/>
            </a:pPr>
            <a:r>
              <a:rPr lang="en-US" altLang="ko-KR" sz="10000" b="1" spc="-150">
                <a:solidFill>
                  <a:schemeClr val="accent4">
                    <a:lumMod val="50000"/>
                  </a:schemeClr>
                </a:solidFill>
                <a:latin typeface="안동엄마까투리"/>
                <a:ea typeface="안동엄마까투리"/>
              </a:rPr>
              <a:t>MEDICOW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47718" y="4327281"/>
            <a:ext cx="6696564" cy="508879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>
              <a:defRPr/>
            </a:pPr>
            <a:r>
              <a:rPr lang="en-US" altLang="ko-KR" sz="2800" b="1" spc="-150">
                <a:solidFill>
                  <a:schemeClr val="accent4">
                    <a:lumMod val="75000"/>
                  </a:schemeClr>
                </a:solidFill>
                <a:latin typeface="안동엄마까투리"/>
                <a:ea typeface="안동엄마까투리"/>
              </a:rPr>
              <a:t>2</a:t>
            </a:r>
            <a:r>
              <a:rPr lang="ko-KR" altLang="en-US" sz="2800" b="1" spc="-150">
                <a:solidFill>
                  <a:schemeClr val="accent4">
                    <a:lumMod val="75000"/>
                  </a:schemeClr>
                </a:solidFill>
                <a:latin typeface="안동엄마까투리"/>
                <a:ea typeface="안동엄마까투리"/>
              </a:rPr>
              <a:t>조  김근오  김도은  김지원  남국현  손병직  이현우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63720" y="1696720"/>
            <a:ext cx="3464560" cy="34645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안동엄마까투리"/>
              <a:ea typeface="안동엄마까투리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770947" y="2854751"/>
            <a:ext cx="4650105" cy="1556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800" b="1" spc="-50">
                <a:solidFill>
                  <a:schemeClr val="bg1"/>
                </a:solidFill>
                <a:latin typeface="안동엄마까투리"/>
                <a:ea typeface="안동엄마까투리"/>
              </a:rPr>
              <a:t>요구사항 </a:t>
            </a:r>
          </a:p>
          <a:p>
            <a:pPr algn="ctr">
              <a:defRPr/>
            </a:pPr>
            <a:r>
              <a:rPr lang="ko-KR" altLang="en-US" sz="4800" b="1" spc="-50">
                <a:solidFill>
                  <a:schemeClr val="bg1"/>
                </a:solidFill>
                <a:latin typeface="안동엄마까투리"/>
                <a:ea typeface="안동엄마까투리"/>
              </a:rPr>
              <a:t>명세서</a:t>
            </a:r>
            <a:endParaRPr lang="en-US" altLang="ko-KR" sz="4800" b="1" spc="-50">
              <a:solidFill>
                <a:schemeClr val="bg1"/>
              </a:solidFill>
              <a:latin typeface="안동엄마까투리"/>
              <a:ea typeface="안동엄마까투리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749040" y="1391920"/>
            <a:ext cx="1379744" cy="1330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accent4"/>
              </a:solidFill>
              <a:latin typeface="안동엄마까투리"/>
              <a:ea typeface="안동엄마까투리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851910" y="1549568"/>
            <a:ext cx="1154430" cy="10012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6000">
                <a:solidFill>
                  <a:schemeClr val="bg1"/>
                </a:solidFill>
                <a:latin typeface="안동엄마까투리"/>
                <a:ea typeface="안동엄마까투리"/>
              </a:rPr>
              <a:t>04</a:t>
            </a:r>
            <a:endParaRPr lang="ko-KR" altLang="en-US" sz="6000">
              <a:solidFill>
                <a:schemeClr val="bg1"/>
              </a:solidFill>
              <a:latin typeface="안동엄마까투리"/>
              <a:ea typeface="안동엄마까투리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1" y="295689"/>
            <a:ext cx="11684875" cy="592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4000" b="1" spc="-150">
                <a:solidFill>
                  <a:schemeClr val="bg1"/>
                </a:solidFill>
                <a:latin typeface="안동엄마까투리"/>
                <a:ea typeface="안동엄마까투리"/>
                <a:cs typeface="Aharoni"/>
                <a:sym typeface="Montserrat-SemiBold"/>
              </a:rPr>
              <a:t>회원 요구사항 명세서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268CA4-AB78-EC0F-8942-D950B175E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059" y="1059752"/>
            <a:ext cx="9173183" cy="57824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2E12982-4350-20EB-5D2A-A2F87194E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628" y="1659304"/>
            <a:ext cx="409903" cy="1788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1" y="295689"/>
            <a:ext cx="11684875" cy="592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4000" b="1" spc="-150">
                <a:solidFill>
                  <a:schemeClr val="bg1"/>
                </a:solidFill>
                <a:latin typeface="안동엄마까투리"/>
                <a:ea typeface="안동엄마까투리"/>
                <a:cs typeface="Aharoni"/>
                <a:sym typeface="Montserrat-SemiBold"/>
              </a:rPr>
              <a:t>회원 요구사항 명세서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49E0A7-7814-FC1C-00DC-7E18CA9FC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264" y="1411014"/>
            <a:ext cx="8745166" cy="54120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C69262-F452-72D9-99A1-965FF1600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264" y="1044272"/>
            <a:ext cx="9246982" cy="3825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1" y="295689"/>
            <a:ext cx="11684875" cy="592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4000" b="1" spc="-150">
                <a:solidFill>
                  <a:schemeClr val="bg1"/>
                </a:solidFill>
                <a:latin typeface="안동엄마까투리"/>
                <a:ea typeface="안동엄마까투리"/>
                <a:cs typeface="Aharoni"/>
                <a:sym typeface="Montserrat-SemiBold"/>
              </a:rPr>
              <a:t>회원 요구사항 명세서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AA7BA0-77F2-6F45-C28E-502F580BE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991" y="1405327"/>
            <a:ext cx="8608979" cy="54369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B943EE0-F42A-7B79-8FB9-2CEEAD57AD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60"/>
          <a:stretch/>
        </p:blipFill>
        <p:spPr>
          <a:xfrm>
            <a:off x="1533259" y="1048406"/>
            <a:ext cx="9182882" cy="3665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1" y="295689"/>
            <a:ext cx="11684875" cy="592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4000" b="1" spc="-150">
                <a:solidFill>
                  <a:schemeClr val="bg1"/>
                </a:solidFill>
                <a:latin typeface="안동엄마까투리"/>
                <a:ea typeface="안동엄마까투리"/>
                <a:cs typeface="Aharoni"/>
                <a:sym typeface="Montserrat-SemiBold"/>
              </a:rPr>
              <a:t>회원 요구사항 명세서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319D37-FA82-254B-02E6-237DCA6269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605"/>
          <a:stretch/>
        </p:blipFill>
        <p:spPr>
          <a:xfrm>
            <a:off x="2091448" y="1361873"/>
            <a:ext cx="8531156" cy="54961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1EF366-5F7D-D75B-F27F-293031F4E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631" y="1052181"/>
            <a:ext cx="9408202" cy="3096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"/>
          <p:cNvSpPr txBox="1"/>
          <p:nvPr/>
        </p:nvSpPr>
        <p:spPr>
          <a:xfrm>
            <a:off x="304801" y="295689"/>
            <a:ext cx="11684875" cy="592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4000" b="1" i="0" u="none" strike="noStrike" kern="1200" cap="none" spc="-150" normalizeH="0" baseline="0" dirty="0">
                <a:solidFill>
                  <a:srgbClr val="FFFFFF"/>
                </a:solidFill>
                <a:latin typeface="안동엄마까투리"/>
                <a:ea typeface="안동엄마까투리"/>
                <a:cs typeface="Aharoni"/>
                <a:sym typeface="Montserrat-SemiBold"/>
              </a:rPr>
              <a:t>병원 요구사항 명세서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D86D28-FD43-EA2F-A5F7-30782AB25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176" y="1050032"/>
            <a:ext cx="9360000" cy="58117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"/>
          <p:cNvSpPr txBox="1"/>
          <p:nvPr/>
        </p:nvSpPr>
        <p:spPr>
          <a:xfrm>
            <a:off x="304801" y="295689"/>
            <a:ext cx="11684875" cy="569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4000" b="1" i="0" u="none" strike="noStrike" kern="1200" cap="none" spc="-150" normalizeH="0" baseline="0">
                <a:solidFill>
                  <a:srgbClr val="FFFFFF"/>
                </a:solidFill>
                <a:latin typeface="안동엄마까투리"/>
                <a:ea typeface="안동엄마까투리"/>
                <a:cs typeface="Aharoni"/>
                <a:sym typeface="Montserrat-SemiBold"/>
              </a:rPr>
              <a:t>병원 요구사항 명세서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5DAF2A-7FFD-E51A-E09A-9EB1E46D5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421" y="1341927"/>
            <a:ext cx="9494196" cy="55160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B7A4E2-679C-0848-8BD6-5C42F660F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420" y="1042820"/>
            <a:ext cx="9494197" cy="2991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"/>
          <p:cNvSpPr txBox="1"/>
          <p:nvPr/>
        </p:nvSpPr>
        <p:spPr>
          <a:xfrm>
            <a:off x="304801" y="295689"/>
            <a:ext cx="11684875" cy="569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4000" b="1" i="0" u="none" strike="noStrike" kern="1200" cap="none" spc="-150" normalizeH="0" baseline="0">
                <a:solidFill>
                  <a:srgbClr val="FFFFFF"/>
                </a:solidFill>
                <a:latin typeface="안동엄마까투리"/>
                <a:ea typeface="안동엄마까투리"/>
                <a:cs typeface="Aharoni"/>
                <a:sym typeface="Montserrat-SemiBold"/>
              </a:rPr>
              <a:t>병원 요구사항 명세서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B26E9D-298E-AEFC-2941-6F0797378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692" y="1340640"/>
            <a:ext cx="9513651" cy="55002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E746771-000C-083D-C4E2-620F2D3AE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176" y="1056211"/>
            <a:ext cx="9434453" cy="329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1" y="295689"/>
            <a:ext cx="11684875" cy="569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4000" b="1" spc="-150">
                <a:solidFill>
                  <a:schemeClr val="bg1"/>
                </a:solidFill>
                <a:latin typeface="안동엄마까투리"/>
                <a:ea typeface="안동엄마까투리"/>
                <a:cs typeface="Aharoni"/>
                <a:sym typeface="Montserrat-SemiBold"/>
              </a:rPr>
              <a:t>병원 요구사항 명세서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3687DD-3892-41D2-9CC6-3DBE826BC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328" y="1437092"/>
            <a:ext cx="9630382" cy="53893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D132DC-E35B-8891-AB25-A11568606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636" y="1056288"/>
            <a:ext cx="9434517" cy="3716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1" y="295689"/>
            <a:ext cx="11684875" cy="569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4000" b="1" spc="-150">
                <a:solidFill>
                  <a:schemeClr val="bg1"/>
                </a:solidFill>
                <a:latin typeface="안동엄마까투리"/>
                <a:ea typeface="안동엄마까투리"/>
                <a:cs typeface="Aharoni"/>
                <a:sym typeface="Montserrat-SemiBold"/>
              </a:rPr>
              <a:t>관리자 요구사항 명세서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2D5724-7DD1-E392-A5F3-5D1C86E2C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779" y="1046799"/>
            <a:ext cx="9280187" cy="5811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23160" y="681671"/>
            <a:ext cx="5734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2800">
                <a:solidFill>
                  <a:schemeClr val="accent4"/>
                </a:solidFill>
                <a:latin typeface="안동엄마까투리"/>
                <a:ea typeface="안동엄마까투리"/>
              </a:rPr>
              <a:t>01</a:t>
            </a:r>
            <a:endParaRPr lang="ko-KR" altLang="en-US" sz="2800">
              <a:solidFill>
                <a:schemeClr val="accent4"/>
              </a:solidFill>
              <a:latin typeface="안동엄마까투리"/>
              <a:ea typeface="안동엄마까투리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778555" y="704885"/>
            <a:ext cx="1427810" cy="4933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700" b="1" spc="-50">
                <a:solidFill>
                  <a:schemeClr val="bg1"/>
                </a:solidFill>
                <a:latin typeface="안동엄마까투리"/>
                <a:ea typeface="안동엄마까투리"/>
              </a:rPr>
              <a:t>팀원 </a:t>
            </a:r>
            <a:r>
              <a:rPr lang="ko-KR" altLang="en-US" sz="2700" b="1" spc="-50" baseline="0">
                <a:solidFill>
                  <a:schemeClr val="bg1"/>
                </a:solidFill>
                <a:latin typeface="안동엄마까투리"/>
                <a:ea typeface="안동엄마까투리"/>
              </a:rPr>
              <a:t>소개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367476" y="1293857"/>
            <a:ext cx="6290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2800">
                <a:solidFill>
                  <a:schemeClr val="accent4"/>
                </a:solidFill>
                <a:latin typeface="안동엄마까투리"/>
                <a:ea typeface="안동엄마까투리"/>
              </a:rPr>
              <a:t>02</a:t>
            </a:r>
            <a:endParaRPr lang="ko-KR" altLang="en-US" sz="2800">
              <a:solidFill>
                <a:schemeClr val="accent4"/>
              </a:solidFill>
              <a:latin typeface="안동엄마까투리"/>
              <a:ea typeface="안동엄마까투리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778555" y="1317071"/>
            <a:ext cx="1294460" cy="5002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700" b="1" spc="-50">
                <a:solidFill>
                  <a:schemeClr val="bg1"/>
                </a:solidFill>
                <a:latin typeface="안동엄마까투리"/>
                <a:ea typeface="안동엄마까투리"/>
              </a:rPr>
              <a:t>사용기술</a:t>
            </a:r>
            <a:endParaRPr lang="ko-KR" altLang="en-US" sz="2700" b="1" spc="-50" baseline="0">
              <a:solidFill>
                <a:schemeClr val="bg1"/>
              </a:solidFill>
              <a:latin typeface="안동엄마까투리"/>
              <a:ea typeface="안동엄마까투리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367476" y="1906043"/>
            <a:ext cx="629089" cy="5114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2800">
                <a:solidFill>
                  <a:schemeClr val="accent4"/>
                </a:solidFill>
                <a:latin typeface="안동엄마까투리"/>
                <a:ea typeface="안동엄마까투리"/>
              </a:rPr>
              <a:t>03</a:t>
            </a:r>
            <a:endParaRPr lang="ko-KR" altLang="en-US" sz="2800">
              <a:solidFill>
                <a:schemeClr val="accent4"/>
              </a:solidFill>
              <a:latin typeface="안동엄마까투리"/>
              <a:ea typeface="안동엄마까투리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778555" y="1929257"/>
            <a:ext cx="1418285" cy="4977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700" b="1" spc="-50">
                <a:solidFill>
                  <a:schemeClr val="bg1"/>
                </a:solidFill>
                <a:latin typeface="안동엄마까투리"/>
                <a:ea typeface="안동엄마까투리"/>
              </a:rPr>
              <a:t>기획 의도</a:t>
            </a:r>
            <a:endParaRPr lang="ko-KR" altLang="en-US" sz="2700" b="1" spc="-50" baseline="0">
              <a:solidFill>
                <a:schemeClr val="bg1"/>
              </a:solidFill>
              <a:latin typeface="안동엄마까투리"/>
              <a:ea typeface="안동엄마까투리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337435" y="2518229"/>
            <a:ext cx="6591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2800">
                <a:solidFill>
                  <a:schemeClr val="accent4"/>
                </a:solidFill>
                <a:latin typeface="안동엄마까투리"/>
                <a:ea typeface="안동엄마까투리"/>
              </a:rPr>
              <a:t>04</a:t>
            </a:r>
            <a:endParaRPr lang="ko-KR" altLang="en-US" sz="2800">
              <a:solidFill>
                <a:schemeClr val="accent4"/>
              </a:solidFill>
              <a:latin typeface="안동엄마까투리"/>
              <a:ea typeface="안동엄마까투리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778555" y="2541443"/>
            <a:ext cx="2246959" cy="495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700" b="1" spc="-50">
                <a:solidFill>
                  <a:schemeClr val="bg1"/>
                </a:solidFill>
                <a:latin typeface="안동엄마까투리"/>
                <a:ea typeface="안동엄마까투리"/>
              </a:rPr>
              <a:t>요구사항 명세서</a:t>
            </a:r>
            <a:endParaRPr lang="ko-KR" altLang="en-US" sz="2700" b="1" spc="-50" baseline="0">
              <a:solidFill>
                <a:schemeClr val="bg1"/>
              </a:solidFill>
              <a:latin typeface="안동엄마까투리"/>
              <a:ea typeface="안동엄마까투리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375535" y="3130415"/>
            <a:ext cx="6210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2800">
                <a:solidFill>
                  <a:schemeClr val="accent4"/>
                </a:solidFill>
                <a:latin typeface="안동엄마까투리"/>
                <a:ea typeface="안동엄마까투리"/>
              </a:rPr>
              <a:t>05</a:t>
            </a:r>
            <a:endParaRPr lang="ko-KR" altLang="en-US" sz="2800">
              <a:solidFill>
                <a:schemeClr val="accent4"/>
              </a:solidFill>
              <a:latin typeface="안동엄마까투리"/>
              <a:ea typeface="안동엄마까투리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778555" y="3153629"/>
            <a:ext cx="1370660" cy="4925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700" b="1" spc="-50">
                <a:solidFill>
                  <a:schemeClr val="bg1"/>
                </a:solidFill>
                <a:latin typeface="안동엄마까투리"/>
                <a:ea typeface="안동엄마까투리"/>
              </a:rPr>
              <a:t>개발일정</a:t>
            </a:r>
            <a:endParaRPr lang="ko-KR" altLang="en-US" sz="2700" b="1" spc="-50" baseline="0">
              <a:solidFill>
                <a:schemeClr val="bg1"/>
              </a:solidFill>
              <a:latin typeface="안동엄마까투리"/>
              <a:ea typeface="안동엄마까투리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2341" y="177272"/>
            <a:ext cx="3080823" cy="486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3200" b="1" kern="1200">
                <a:solidFill>
                  <a:schemeClr val="accent4"/>
                </a:solidFill>
                <a:latin typeface="안동엄마까투리"/>
                <a:ea typeface="안동엄마까투리"/>
                <a:cs typeface="Aharoni"/>
                <a:sym typeface="Montserrat-SemiBold"/>
              </a:rPr>
              <a:t>CONTENTS</a:t>
            </a:r>
            <a:endParaRPr lang="ko-KR" altLang="ko-KR" sz="3200" b="1" kern="1200">
              <a:solidFill>
                <a:schemeClr val="accent4"/>
              </a:solidFill>
              <a:latin typeface="안동엄마까투리"/>
              <a:ea typeface="안동엄마까투리"/>
              <a:cs typeface="Aharoni"/>
              <a:sym typeface="Montserrat-SemiBold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356485" y="3742601"/>
            <a:ext cx="640080" cy="5131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2800">
                <a:solidFill>
                  <a:schemeClr val="accent4"/>
                </a:solidFill>
                <a:latin typeface="안동엄마까투리"/>
                <a:ea typeface="안동엄마까투리"/>
              </a:rPr>
              <a:t>06</a:t>
            </a:r>
            <a:endParaRPr lang="ko-KR" altLang="en-US" sz="2800">
              <a:solidFill>
                <a:schemeClr val="accent4"/>
              </a:solidFill>
              <a:latin typeface="안동엄마까투리"/>
              <a:ea typeface="안동엄마까투리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773296" y="3778998"/>
            <a:ext cx="1852169" cy="4958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700" b="1" spc="-50" baseline="0">
                <a:solidFill>
                  <a:schemeClr val="bg1"/>
                </a:solidFill>
                <a:latin typeface="안동엄마까투리"/>
                <a:ea typeface="안동엄마까투리"/>
              </a:rPr>
              <a:t>UML &amp; ERD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362217" y="4352390"/>
            <a:ext cx="624823" cy="5129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2800">
                <a:solidFill>
                  <a:schemeClr val="accent4"/>
                </a:solidFill>
                <a:latin typeface="안동엄마까투리"/>
                <a:ea typeface="안동엄마까투리"/>
              </a:rPr>
              <a:t>07</a:t>
            </a:r>
            <a:endParaRPr lang="ko-KR" altLang="en-US" sz="2800">
              <a:solidFill>
                <a:schemeClr val="accent4"/>
              </a:solidFill>
              <a:latin typeface="안동엄마까투리"/>
              <a:ea typeface="안동엄마까투리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773296" y="4375604"/>
            <a:ext cx="1547369" cy="49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700" b="1" spc="-50" baseline="0">
                <a:solidFill>
                  <a:schemeClr val="bg1"/>
                </a:solidFill>
                <a:latin typeface="안동엄마까투리"/>
                <a:ea typeface="안동엄마까투리"/>
              </a:rPr>
              <a:t>기능테스트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337435" y="4964576"/>
            <a:ext cx="6496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2800">
                <a:solidFill>
                  <a:schemeClr val="accent4"/>
                </a:solidFill>
                <a:latin typeface="안동엄마까투리"/>
                <a:ea typeface="안동엄마까투리"/>
              </a:rPr>
              <a:t>08</a:t>
            </a:r>
            <a:endParaRPr lang="ko-KR" altLang="en-US" sz="2800">
              <a:solidFill>
                <a:schemeClr val="accent4"/>
              </a:solidFill>
              <a:latin typeface="안동엄마까투리"/>
              <a:ea typeface="안동엄마까투리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73296" y="4987790"/>
            <a:ext cx="1347344" cy="49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700" b="1" spc="-50" baseline="0">
                <a:solidFill>
                  <a:schemeClr val="bg1"/>
                </a:solidFill>
                <a:latin typeface="안동엄마까투리"/>
                <a:ea typeface="안동엄마까투리"/>
              </a:rPr>
              <a:t>주요 기능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346960" y="5576762"/>
            <a:ext cx="6400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2800">
                <a:solidFill>
                  <a:schemeClr val="accent4"/>
                </a:solidFill>
                <a:latin typeface="안동엄마까투리"/>
                <a:ea typeface="안동엄마까투리"/>
              </a:rPr>
              <a:t>09</a:t>
            </a:r>
            <a:endParaRPr lang="ko-KR" altLang="en-US" sz="2800">
              <a:solidFill>
                <a:schemeClr val="accent4"/>
              </a:solidFill>
              <a:latin typeface="안동엄마까투리"/>
              <a:ea typeface="안동엄마까투리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768037" y="5613159"/>
            <a:ext cx="1895528" cy="4999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700" b="1" spc="-50" baseline="0">
                <a:solidFill>
                  <a:schemeClr val="bg1"/>
                </a:solidFill>
                <a:latin typeface="안동엄마까투리"/>
                <a:ea typeface="안동엄마까투리"/>
              </a:rPr>
              <a:t>프로젝트 </a:t>
            </a:r>
            <a:r>
              <a:rPr lang="ko-KR" altLang="en-US" sz="2700" b="1" spc="-50">
                <a:solidFill>
                  <a:schemeClr val="bg1"/>
                </a:solidFill>
                <a:latin typeface="안동엄마까투리"/>
                <a:ea typeface="안동엄마까투리"/>
              </a:rPr>
              <a:t>후기</a:t>
            </a:r>
            <a:endParaRPr lang="ko-KR" altLang="en-US" sz="2700" b="1" spc="-50" baseline="0">
              <a:solidFill>
                <a:schemeClr val="bg1"/>
              </a:solidFill>
              <a:latin typeface="안동엄마까투리"/>
              <a:ea typeface="안동엄마까투리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413635" y="6099982"/>
            <a:ext cx="5734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2800">
                <a:solidFill>
                  <a:schemeClr val="accent4"/>
                </a:solidFill>
                <a:latin typeface="안동엄마까투리"/>
                <a:ea typeface="안동엄마까투리"/>
              </a:rPr>
              <a:t>10</a:t>
            </a:r>
            <a:endParaRPr lang="ko-KR" altLang="en-US" sz="2800">
              <a:solidFill>
                <a:schemeClr val="accent4"/>
              </a:solidFill>
              <a:latin typeface="안동엄마까투리"/>
              <a:ea typeface="안동엄마까투리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768037" y="6136379"/>
            <a:ext cx="790628" cy="500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700" b="1" spc="-50">
                <a:solidFill>
                  <a:schemeClr val="bg1"/>
                </a:solidFill>
                <a:latin typeface="안동엄마까투리"/>
                <a:ea typeface="안동엄마까투리"/>
              </a:rPr>
              <a:t>시연</a:t>
            </a:r>
            <a:endParaRPr lang="ko-KR" altLang="en-US" sz="2700" b="1" spc="-50" baseline="0">
              <a:solidFill>
                <a:schemeClr val="bg1"/>
              </a:solidFill>
              <a:latin typeface="안동엄마까투리"/>
              <a:ea typeface="안동엄마까투리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63720" y="1696720"/>
            <a:ext cx="3464560" cy="34645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안동엄마까투리"/>
              <a:ea typeface="안동엄마까투리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871085" y="3013501"/>
            <a:ext cx="24403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800" spc="-50">
                <a:solidFill>
                  <a:schemeClr val="bg1"/>
                </a:solidFill>
                <a:latin typeface="안동엄마까투리"/>
                <a:ea typeface="안동엄마까투리"/>
              </a:rPr>
              <a:t>개발 일정</a:t>
            </a:r>
            <a:endParaRPr lang="en-US" altLang="ko-KR" sz="4800" spc="-50">
              <a:solidFill>
                <a:schemeClr val="bg1"/>
              </a:solidFill>
              <a:latin typeface="안동엄마까투리"/>
              <a:ea typeface="안동엄마까투리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749040" y="1391920"/>
            <a:ext cx="1379744" cy="1330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accent4"/>
              </a:solidFill>
              <a:latin typeface="안동엄마까투리"/>
              <a:ea typeface="안동엄마까투리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928110" y="1549568"/>
            <a:ext cx="1078230" cy="10012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6000">
                <a:solidFill>
                  <a:schemeClr val="bg1"/>
                </a:solidFill>
                <a:latin typeface="안동엄마까투리"/>
                <a:ea typeface="안동엄마까투리"/>
              </a:rPr>
              <a:t>05</a:t>
            </a:r>
            <a:endParaRPr lang="ko-KR" altLang="en-US" sz="6000">
              <a:solidFill>
                <a:schemeClr val="bg1"/>
              </a:solidFill>
              <a:latin typeface="안동엄마까투리"/>
              <a:ea typeface="안동엄마까투리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2" y="295689"/>
            <a:ext cx="6096000" cy="569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4000" b="1" kern="1200" spc="-150">
                <a:solidFill>
                  <a:schemeClr val="bg1"/>
                </a:solidFill>
                <a:latin typeface="안동엄마까투리"/>
                <a:ea typeface="안동엄마까투리"/>
                <a:cs typeface="Aharoni"/>
                <a:sym typeface="Montserrat-SemiBold"/>
              </a:rPr>
              <a:t>전체 개발일정</a:t>
            </a:r>
            <a:endParaRPr lang="ko-KR" altLang="ko-KR" sz="4000" b="1" kern="1200" spc="-150">
              <a:solidFill>
                <a:schemeClr val="bg1"/>
              </a:solidFill>
              <a:latin typeface="안동엄마까투리"/>
              <a:ea typeface="안동엄마까투리"/>
              <a:cs typeface="Aharoni"/>
              <a:sym typeface="Montserrat-SemiBold"/>
            </a:endParaRPr>
          </a:p>
        </p:txBody>
      </p:sp>
      <p:grpSp>
        <p:nvGrpSpPr>
          <p:cNvPr id="10" name="Group 2"/>
          <p:cNvGrpSpPr/>
          <p:nvPr/>
        </p:nvGrpSpPr>
        <p:grpSpPr>
          <a:xfrm>
            <a:off x="1072662" y="3472474"/>
            <a:ext cx="10218331" cy="468689"/>
            <a:chOff x="1763688" y="3097535"/>
            <a:chExt cx="6840760" cy="366877"/>
          </a:xfrm>
        </p:grpSpPr>
        <p:sp>
          <p:nvSpPr>
            <p:cNvPr id="12" name="Rectangle 3"/>
            <p:cNvSpPr/>
            <p:nvPr/>
          </p:nvSpPr>
          <p:spPr>
            <a:xfrm rot="10800000">
              <a:off x="1763688" y="3097535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12700" cap="flat" cmpd="sng" algn="ctr">
              <a:solidFill>
                <a:schemeClr val="bg1"/>
              </a:solidFill>
              <a:prstDash val="solid"/>
              <a:miter/>
            </a:ln>
            <a:effectLst/>
          </p:spPr>
          <p:txBody>
            <a:bodyPr anchor="ctr"/>
            <a:lstStyle/>
            <a:p>
              <a:pPr marL="0" marR="0" lvl="0" indent="0" algn="ctr" defTabSz="914286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3000" i="0" u="none" strike="noStrike" kern="0" normalizeH="0" baseline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안동엄마까투리"/>
                <a:ea typeface="안동엄마까투리"/>
              </a:endParaRPr>
            </a:p>
          </p:txBody>
        </p:sp>
        <p:sp>
          <p:nvSpPr>
            <p:cNvPr id="13" name="Rectangle 3"/>
            <p:cNvSpPr/>
            <p:nvPr/>
          </p:nvSpPr>
          <p:spPr>
            <a:xfrm>
              <a:off x="3131840" y="3208204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12700" cap="flat" cmpd="sng" algn="ctr">
              <a:solidFill>
                <a:schemeClr val="bg1"/>
              </a:solidFill>
              <a:prstDash val="solid"/>
              <a:miter/>
            </a:ln>
            <a:effectLst/>
          </p:spPr>
          <p:txBody>
            <a:bodyPr anchor="ctr"/>
            <a:lstStyle/>
            <a:p>
              <a:pPr marL="0" marR="0" lvl="0" indent="0" algn="ctr" defTabSz="914286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3000" b="0" i="0" u="none" strike="noStrike" kern="0" cap="none" spc="0" normalizeH="0" baseline="0">
                <a:solidFill>
                  <a:prstClr val="white"/>
                </a:solidFill>
                <a:effectLst/>
                <a:uLnTx/>
                <a:uFillTx/>
                <a:latin typeface="안동엄마까투리"/>
                <a:ea typeface="안동엄마까투리"/>
              </a:endParaRPr>
            </a:p>
          </p:txBody>
        </p:sp>
        <p:sp>
          <p:nvSpPr>
            <p:cNvPr id="14" name="Rectangle 3"/>
            <p:cNvSpPr/>
            <p:nvPr/>
          </p:nvSpPr>
          <p:spPr>
            <a:xfrm rot="10800000">
              <a:off x="4499992" y="3097535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4"/>
            </a:solidFill>
            <a:ln w="12700" cap="flat" cmpd="sng" algn="ctr">
              <a:solidFill>
                <a:schemeClr val="bg1"/>
              </a:solidFill>
              <a:prstDash val="solid"/>
              <a:miter/>
            </a:ln>
            <a:effectLst/>
          </p:spPr>
          <p:txBody>
            <a:bodyPr anchor="ctr"/>
            <a:lstStyle/>
            <a:p>
              <a:pPr marL="0" marR="0" lvl="0" indent="0" algn="ctr" defTabSz="914286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3000" b="0" i="0" u="none" strike="noStrike" kern="0" cap="none" spc="0" normalizeH="0" baseline="0">
                <a:solidFill>
                  <a:prstClr val="white"/>
                </a:solidFill>
                <a:effectLst/>
                <a:uLnTx/>
                <a:uFillTx/>
                <a:latin typeface="안동엄마까투리"/>
                <a:ea typeface="안동엄마까투리"/>
              </a:endParaRPr>
            </a:p>
          </p:txBody>
        </p:sp>
        <p:sp>
          <p:nvSpPr>
            <p:cNvPr id="15" name="Rectangle 3"/>
            <p:cNvSpPr/>
            <p:nvPr/>
          </p:nvSpPr>
          <p:spPr>
            <a:xfrm>
              <a:off x="5868144" y="3208204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 cap="flat" cmpd="sng" algn="ctr">
              <a:solidFill>
                <a:schemeClr val="bg1"/>
              </a:solidFill>
              <a:prstDash val="solid"/>
              <a:miter/>
            </a:ln>
            <a:effectLst/>
          </p:spPr>
          <p:txBody>
            <a:bodyPr anchor="ctr"/>
            <a:lstStyle/>
            <a:p>
              <a:pPr marL="0" marR="0" lvl="0" indent="0" algn="ctr" defTabSz="914286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3000" b="0" i="0" u="none" strike="noStrike" kern="0" cap="none" spc="0" normalizeH="0" baseline="0">
                <a:solidFill>
                  <a:prstClr val="white"/>
                </a:solidFill>
                <a:effectLst/>
                <a:uLnTx/>
                <a:uFillTx/>
                <a:latin typeface="안동엄마까투리"/>
                <a:ea typeface="안동엄마까투리"/>
              </a:endParaRPr>
            </a:p>
          </p:txBody>
        </p:sp>
        <p:sp>
          <p:nvSpPr>
            <p:cNvPr id="16" name="Rectangle 3"/>
            <p:cNvSpPr/>
            <p:nvPr/>
          </p:nvSpPr>
          <p:spPr>
            <a:xfrm rot="10800000">
              <a:off x="7236296" y="3097535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12700" cap="flat" cmpd="sng" algn="ctr">
              <a:solidFill>
                <a:schemeClr val="bg1"/>
              </a:solidFill>
              <a:prstDash val="solid"/>
              <a:miter/>
            </a:ln>
            <a:effectLst/>
          </p:spPr>
          <p:txBody>
            <a:bodyPr anchor="ctr"/>
            <a:lstStyle/>
            <a:p>
              <a:pPr marL="0" marR="0" lvl="0" indent="0" algn="ctr" defTabSz="914286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3000" b="0" i="0" u="none" strike="noStrike" kern="0" cap="none" spc="0" normalizeH="0" baseline="0">
                <a:solidFill>
                  <a:prstClr val="white"/>
                </a:solidFill>
                <a:effectLst/>
                <a:uLnTx/>
                <a:uFillTx/>
                <a:latin typeface="안동엄마까투리"/>
                <a:ea typeface="안동엄마까투리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54472" y="2178616"/>
            <a:ext cx="2373933" cy="494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700" b="1" spc="-50">
                <a:solidFill>
                  <a:schemeClr val="tx1">
                    <a:lumMod val="65000"/>
                    <a:lumOff val="35000"/>
                  </a:schemeClr>
                </a:solidFill>
                <a:latin typeface="안동엄마까투리"/>
                <a:ea typeface="안동엄마까투리"/>
                <a:cs typeface="Arial"/>
              </a:rPr>
              <a:t>6.7~6.10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83808" y="2758180"/>
            <a:ext cx="2451574" cy="670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900" spc="-50">
                <a:solidFill>
                  <a:schemeClr val="tx1">
                    <a:lumMod val="65000"/>
                    <a:lumOff val="35000"/>
                  </a:schemeClr>
                </a:solidFill>
                <a:latin typeface="안동엄마까투리"/>
                <a:ea typeface="안동엄마까투리"/>
                <a:cs typeface="Arial"/>
              </a:rPr>
              <a:t>주제 선정 및</a:t>
            </a:r>
          </a:p>
          <a:p>
            <a:pPr algn="ctr">
              <a:defRPr/>
            </a:pPr>
            <a:r>
              <a:rPr lang="ko-KR" altLang="en-US" sz="1900" spc="-50">
                <a:solidFill>
                  <a:schemeClr val="tx1">
                    <a:lumMod val="65000"/>
                    <a:lumOff val="35000"/>
                  </a:schemeClr>
                </a:solidFill>
                <a:latin typeface="안동엄마까투리"/>
                <a:ea typeface="안동엄마까투리"/>
                <a:cs typeface="Arial"/>
              </a:rPr>
              <a:t>요구사항 명세서 작성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836975" y="4103768"/>
            <a:ext cx="256443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700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안동엄마까투리"/>
                <a:ea typeface="안동엄마까투리"/>
                <a:cs typeface="Arial"/>
              </a:rPr>
              <a:t>6.11~6.13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136187" y="4656941"/>
            <a:ext cx="1925475" cy="956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900" spc="-50">
                <a:solidFill>
                  <a:schemeClr val="tx1">
                    <a:lumMod val="65000"/>
                    <a:lumOff val="35000"/>
                  </a:schemeClr>
                </a:solidFill>
                <a:latin typeface="안동엄마까투리"/>
                <a:ea typeface="안동엄마까투리"/>
                <a:cs typeface="Arial"/>
              </a:rPr>
              <a:t>DataBase</a:t>
            </a:r>
            <a:r>
              <a:rPr lang="ko-KR" altLang="en-US" sz="1900" spc="-50">
                <a:solidFill>
                  <a:schemeClr val="tx1">
                    <a:lumMod val="65000"/>
                    <a:lumOff val="35000"/>
                  </a:schemeClr>
                </a:solidFill>
                <a:latin typeface="안동엄마까투리"/>
                <a:ea typeface="안동엄마까투리"/>
                <a:cs typeface="Arial"/>
              </a:rPr>
              <a:t> 설계</a:t>
            </a:r>
          </a:p>
          <a:p>
            <a:pPr algn="ctr">
              <a:defRPr/>
            </a:pPr>
            <a:r>
              <a:rPr lang="ko-KR" altLang="en-US" sz="1900" spc="-50">
                <a:solidFill>
                  <a:schemeClr val="tx1">
                    <a:lumMod val="65000"/>
                    <a:lumOff val="35000"/>
                  </a:schemeClr>
                </a:solidFill>
                <a:latin typeface="안동엄마까투리"/>
                <a:ea typeface="안동엄마까투리"/>
                <a:cs typeface="Arial"/>
              </a:rPr>
              <a:t>변수 및 메소드 등</a:t>
            </a:r>
          </a:p>
          <a:p>
            <a:pPr algn="ctr">
              <a:defRPr/>
            </a:pPr>
            <a:r>
              <a:rPr lang="en-US" altLang="ko-KR" sz="1900" spc="-50">
                <a:solidFill>
                  <a:schemeClr val="tx1">
                    <a:lumMod val="65000"/>
                    <a:lumOff val="35000"/>
                  </a:schemeClr>
                </a:solidFill>
                <a:latin typeface="안동엄마까투리"/>
                <a:ea typeface="안동엄마까투리"/>
                <a:cs typeface="Arial"/>
              </a:rPr>
              <a:t>Naming</a:t>
            </a:r>
            <a:r>
              <a:rPr lang="ko-KR" altLang="en-US" sz="1900" spc="-50">
                <a:solidFill>
                  <a:schemeClr val="tx1">
                    <a:lumMod val="65000"/>
                    <a:lumOff val="35000"/>
                  </a:schemeClr>
                </a:solidFill>
                <a:latin typeface="안동엄마까투리"/>
                <a:ea typeface="안동엄마까투리"/>
                <a:cs typeface="Arial"/>
              </a:rPr>
              <a:t> 정책 결정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223359" y="2159567"/>
            <a:ext cx="2035266" cy="493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700" b="1" spc="-50">
                <a:solidFill>
                  <a:schemeClr val="tx1">
                    <a:lumMod val="65000"/>
                    <a:lumOff val="35000"/>
                  </a:schemeClr>
                </a:solidFill>
                <a:latin typeface="안동엄마까투리"/>
                <a:ea typeface="안동엄마까투리"/>
                <a:cs typeface="Arial"/>
              </a:rPr>
              <a:t>6.14~6.29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032721" y="2857028"/>
            <a:ext cx="2384929" cy="372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900" spc="-50">
                <a:solidFill>
                  <a:schemeClr val="tx1">
                    <a:lumMod val="65000"/>
                    <a:lumOff val="35000"/>
                  </a:schemeClr>
                </a:solidFill>
                <a:latin typeface="안동엄마까투리"/>
                <a:ea typeface="안동엄마까투리"/>
                <a:cs typeface="Arial"/>
              </a:rPr>
              <a:t>병원</a:t>
            </a:r>
            <a:r>
              <a:rPr lang="en-US" altLang="ko-KR" sz="1900" spc="-50">
                <a:solidFill>
                  <a:schemeClr val="tx1">
                    <a:lumMod val="65000"/>
                    <a:lumOff val="35000"/>
                  </a:schemeClr>
                </a:solidFill>
                <a:latin typeface="안동엄마까투리"/>
                <a:ea typeface="안동엄마까투리"/>
                <a:cs typeface="Arial"/>
              </a:rPr>
              <a:t>,</a:t>
            </a:r>
            <a:r>
              <a:rPr lang="ko-KR" altLang="en-US" sz="1900" spc="-50">
                <a:solidFill>
                  <a:schemeClr val="tx1">
                    <a:lumMod val="65000"/>
                    <a:lumOff val="35000"/>
                  </a:schemeClr>
                </a:solidFill>
                <a:latin typeface="안동엄마까투리"/>
                <a:ea typeface="안동엄마까투리"/>
                <a:cs typeface="Arial"/>
              </a:rPr>
              <a:t> 환자</a:t>
            </a:r>
            <a:r>
              <a:rPr lang="en-US" altLang="ko-KR" sz="1900" spc="-50">
                <a:solidFill>
                  <a:schemeClr val="tx1">
                    <a:lumMod val="65000"/>
                    <a:lumOff val="35000"/>
                  </a:schemeClr>
                </a:solidFill>
                <a:latin typeface="안동엄마까투리"/>
                <a:ea typeface="안동엄마까투리"/>
                <a:cs typeface="Arial"/>
              </a:rPr>
              <a:t>,</a:t>
            </a:r>
            <a:r>
              <a:rPr lang="ko-KR" altLang="en-US" sz="1900" spc="-50">
                <a:solidFill>
                  <a:schemeClr val="tx1">
                    <a:lumMod val="65000"/>
                    <a:lumOff val="35000"/>
                  </a:schemeClr>
                </a:solidFill>
                <a:latin typeface="안동엄마까투리"/>
                <a:ea typeface="안동엄마까투리"/>
                <a:cs typeface="Arial"/>
              </a:rPr>
              <a:t> 관리자 개발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340069" y="2099242"/>
            <a:ext cx="170718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700" b="1" spc="-50" dirty="0">
                <a:solidFill>
                  <a:schemeClr val="tx1">
                    <a:lumMod val="65000"/>
                    <a:lumOff val="35000"/>
                  </a:schemeClr>
                </a:solidFill>
                <a:latin typeface="안동엄마까투리"/>
                <a:ea typeface="안동엄마까투리"/>
                <a:cs typeface="Arial"/>
              </a:rPr>
              <a:t>7.5~7.6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130223" y="2627158"/>
            <a:ext cx="2211226" cy="664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900" spc="-50">
                <a:solidFill>
                  <a:schemeClr val="tx1">
                    <a:lumMod val="65000"/>
                    <a:lumOff val="35000"/>
                  </a:schemeClr>
                </a:solidFill>
                <a:latin typeface="안동엄마까투리"/>
                <a:ea typeface="안동엄마까투리"/>
                <a:cs typeface="Arial"/>
              </a:rPr>
              <a:t>html,</a:t>
            </a:r>
            <a:r>
              <a:rPr lang="ko-KR" altLang="en-US" sz="1900" spc="-50">
                <a:solidFill>
                  <a:schemeClr val="tx1">
                    <a:lumMod val="65000"/>
                    <a:lumOff val="35000"/>
                  </a:schemeClr>
                </a:solidFill>
                <a:latin typeface="안동엄마까투리"/>
                <a:ea typeface="안동엄마까투리"/>
                <a:cs typeface="Arial"/>
              </a:rPr>
              <a:t> 발표 준비 및</a:t>
            </a:r>
          </a:p>
          <a:p>
            <a:pPr algn="ctr">
              <a:defRPr/>
            </a:pPr>
            <a:r>
              <a:rPr lang="ko-KR" altLang="en-US" sz="1900" spc="-50">
                <a:solidFill>
                  <a:schemeClr val="tx1">
                    <a:lumMod val="65000"/>
                    <a:lumOff val="35000"/>
                  </a:schemeClr>
                </a:solidFill>
                <a:latin typeface="안동엄마까투리"/>
                <a:ea typeface="안동엄마까투리"/>
                <a:cs typeface="Arial"/>
              </a:rPr>
              <a:t>최종 점검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321898" y="4103768"/>
            <a:ext cx="1707182" cy="494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700" b="1" spc="-50">
                <a:solidFill>
                  <a:schemeClr val="tx1">
                    <a:lumMod val="65000"/>
                    <a:lumOff val="35000"/>
                  </a:schemeClr>
                </a:solidFill>
                <a:latin typeface="안동엄마까투리"/>
                <a:ea typeface="안동엄마까투리"/>
                <a:cs typeface="Arial"/>
              </a:rPr>
              <a:t>6.30~7.4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412619" y="4750642"/>
            <a:ext cx="1607973" cy="671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900" spc="-50">
                <a:solidFill>
                  <a:schemeClr val="tx1">
                    <a:lumMod val="65000"/>
                    <a:lumOff val="35000"/>
                  </a:schemeClr>
                </a:solidFill>
                <a:latin typeface="안동엄마까투리"/>
                <a:ea typeface="안동엄마까투리"/>
                <a:cs typeface="Arial"/>
              </a:rPr>
              <a:t>소스코드 통합 및 </a:t>
            </a:r>
          </a:p>
          <a:p>
            <a:pPr algn="ctr">
              <a:defRPr/>
            </a:pPr>
            <a:r>
              <a:rPr lang="ko-KR" altLang="en-US" sz="1900" spc="-50">
                <a:solidFill>
                  <a:schemeClr val="tx1">
                    <a:lumMod val="65000"/>
                    <a:lumOff val="35000"/>
                  </a:schemeClr>
                </a:solidFill>
                <a:latin typeface="안동엄마까투리"/>
                <a:ea typeface="안동엄마까투리"/>
                <a:cs typeface="Arial"/>
              </a:rPr>
              <a:t>에러 체크</a:t>
            </a:r>
          </a:p>
        </p:txBody>
      </p:sp>
      <p:sp>
        <p:nvSpPr>
          <p:cNvPr id="50" name="사각형: 둥근 모서리 49"/>
          <p:cNvSpPr/>
          <p:nvPr/>
        </p:nvSpPr>
        <p:spPr>
          <a:xfrm>
            <a:off x="1566496" y="3947257"/>
            <a:ext cx="994020" cy="994020"/>
          </a:xfrm>
          <a:prstGeom prst="roundRect">
            <a:avLst>
              <a:gd name="adj" fmla="val 33194"/>
            </a:avLst>
          </a:prstGeom>
          <a:noFill/>
          <a:ln w="38100">
            <a:solidFill>
              <a:srgbClr val="FFE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100">
              <a:latin typeface="안동엄마까투리"/>
              <a:ea typeface="안동엄마까투리"/>
            </a:endParaRPr>
          </a:p>
        </p:txBody>
      </p:sp>
      <p:sp>
        <p:nvSpPr>
          <p:cNvPr id="52" name="사각형: 둥근 모서리 51"/>
          <p:cNvSpPr/>
          <p:nvPr/>
        </p:nvSpPr>
        <p:spPr>
          <a:xfrm>
            <a:off x="5692080" y="3947257"/>
            <a:ext cx="994020" cy="994020"/>
          </a:xfrm>
          <a:prstGeom prst="roundRect">
            <a:avLst>
              <a:gd name="adj" fmla="val 33194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100">
              <a:latin typeface="안동엄마까투리"/>
              <a:ea typeface="안동엄마까투리"/>
            </a:endParaRPr>
          </a:p>
        </p:txBody>
      </p:sp>
      <p:sp>
        <p:nvSpPr>
          <p:cNvPr id="54" name="사각형: 둥근 모서리 53"/>
          <p:cNvSpPr/>
          <p:nvPr/>
        </p:nvSpPr>
        <p:spPr>
          <a:xfrm>
            <a:off x="9791288" y="3947257"/>
            <a:ext cx="994020" cy="994020"/>
          </a:xfrm>
          <a:prstGeom prst="roundRect">
            <a:avLst>
              <a:gd name="adj" fmla="val 33194"/>
            </a:avLst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100">
              <a:latin typeface="안동엄마까투리"/>
              <a:ea typeface="안동엄마까투리"/>
            </a:endParaRPr>
          </a:p>
        </p:txBody>
      </p:sp>
      <p:sp>
        <p:nvSpPr>
          <p:cNvPr id="56" name="사각형: 둥근 모서리 55"/>
          <p:cNvSpPr/>
          <p:nvPr/>
        </p:nvSpPr>
        <p:spPr>
          <a:xfrm>
            <a:off x="3652524" y="2504178"/>
            <a:ext cx="994020" cy="994020"/>
          </a:xfrm>
          <a:prstGeom prst="roundRect">
            <a:avLst>
              <a:gd name="adj" fmla="val 33194"/>
            </a:avLst>
          </a:prstGeom>
          <a:noFill/>
          <a:ln w="3810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100">
              <a:latin typeface="안동엄마까투리"/>
              <a:ea typeface="안동엄마까투리"/>
            </a:endParaRPr>
          </a:p>
        </p:txBody>
      </p:sp>
      <p:sp>
        <p:nvSpPr>
          <p:cNvPr id="58" name="사각형: 둥근 모서리 57"/>
          <p:cNvSpPr/>
          <p:nvPr/>
        </p:nvSpPr>
        <p:spPr>
          <a:xfrm>
            <a:off x="7705520" y="2504178"/>
            <a:ext cx="994020" cy="994020"/>
          </a:xfrm>
          <a:prstGeom prst="roundRect">
            <a:avLst>
              <a:gd name="adj" fmla="val 33194"/>
            </a:avLst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100">
              <a:latin typeface="안동엄마까투리"/>
              <a:ea typeface="안동엄마까투리"/>
            </a:endParaRPr>
          </a:p>
        </p:txBody>
      </p:sp>
      <p:pic>
        <p:nvPicPr>
          <p:cNvPr id="61" name="그래픽 60" descr="계기 단색으로 채워진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75890" y="2582699"/>
            <a:ext cx="676234" cy="676234"/>
          </a:xfrm>
          <a:prstGeom prst="rect">
            <a:avLst/>
          </a:prstGeom>
        </p:spPr>
      </p:pic>
      <p:pic>
        <p:nvPicPr>
          <p:cNvPr id="63" name="그래픽 62" descr="불 켜기 단색으로 채워진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43710" y="4072968"/>
            <a:ext cx="676234" cy="676234"/>
          </a:xfrm>
          <a:prstGeom prst="rect">
            <a:avLst/>
          </a:prstGeom>
        </p:spPr>
      </p:pic>
      <p:pic>
        <p:nvPicPr>
          <p:cNvPr id="65" name="그래픽 64" descr="통계 단색으로 채워진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96691" y="2684445"/>
            <a:ext cx="676234" cy="676234"/>
          </a:xfrm>
          <a:prstGeom prst="rect">
            <a:avLst/>
          </a:prstGeom>
        </p:spPr>
      </p:pic>
      <p:pic>
        <p:nvPicPr>
          <p:cNvPr id="69" name="그래픽 68" descr="탤리 단색으로 채워진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717642" y="4103768"/>
            <a:ext cx="676234" cy="676234"/>
          </a:xfrm>
          <a:prstGeom prst="rect">
            <a:avLst/>
          </a:prstGeom>
        </p:spPr>
      </p:pic>
      <p:pic>
        <p:nvPicPr>
          <p:cNvPr id="71" name="그래픽 70" descr="과녁 단색으로 채워진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941591" y="4072968"/>
            <a:ext cx="711797" cy="711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2" y="295689"/>
            <a:ext cx="6096000" cy="569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4000" b="1" i="0" u="none" strike="noStrike" kern="1200" cap="none" spc="-150" normalizeH="0" baseline="0">
                <a:solidFill>
                  <a:srgbClr val="FFFFFF"/>
                </a:solidFill>
                <a:latin typeface="안동엄마까투리"/>
                <a:ea typeface="안동엄마까투리"/>
                <a:cs typeface="Aharoni"/>
                <a:sym typeface="Montserrat-SemiBold"/>
              </a:rPr>
              <a:t>전체 간트차트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911A8D-C6DC-CBDA-E314-D7CA65FEE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4289"/>
            <a:ext cx="12192000" cy="57879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2" y="295689"/>
            <a:ext cx="6096000" cy="569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4000" b="1" i="0" u="none" strike="noStrike" kern="1200" cap="none" spc="-150" normalizeH="0" baseline="0">
                <a:solidFill>
                  <a:srgbClr val="FFFFFF"/>
                </a:solidFill>
                <a:latin typeface="안동엄마까투리"/>
                <a:ea typeface="안동엄마까투리"/>
                <a:cs typeface="Aharoni"/>
                <a:sym typeface="Montserrat-SemiBold"/>
              </a:rPr>
              <a:t>김근오 간트차트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609089"/>
            <a:ext cx="12198925" cy="43171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2" y="295689"/>
            <a:ext cx="6096000" cy="569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4000" b="1" i="0" u="none" strike="noStrike" kern="1200" cap="none" spc="-150" normalizeH="0" baseline="0">
                <a:solidFill>
                  <a:srgbClr val="FFFFFF"/>
                </a:solidFill>
                <a:latin typeface="안동엄마까투리"/>
                <a:ea typeface="안동엄마까투리"/>
                <a:cs typeface="Aharoni"/>
                <a:sym typeface="Montserrat-SemiBold"/>
              </a:rPr>
              <a:t>김도은 간트차트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569720"/>
            <a:ext cx="12192000" cy="48332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2" y="295689"/>
            <a:ext cx="6096000" cy="569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4000" b="1" i="0" u="none" strike="noStrike" kern="1200" cap="none" spc="-150" normalizeH="0" baseline="0">
                <a:solidFill>
                  <a:srgbClr val="FFFFFF"/>
                </a:solidFill>
                <a:latin typeface="안동엄마까투리"/>
                <a:ea typeface="안동엄마까투리"/>
                <a:cs typeface="Aharoni"/>
                <a:sym typeface="Montserrat-SemiBold"/>
              </a:rPr>
              <a:t>김지원 간트차트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3BE4EB0-D8F3-EB64-99EA-605ED1B49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3026"/>
            <a:ext cx="12192000" cy="43041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2" y="295689"/>
            <a:ext cx="6096000" cy="569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4000" b="1" i="0" u="none" strike="noStrike" kern="1200" cap="none" spc="-150" normalizeH="0" baseline="0">
                <a:solidFill>
                  <a:srgbClr val="FFFFFF"/>
                </a:solidFill>
                <a:latin typeface="안동엄마까투리"/>
                <a:ea typeface="안동엄마까투리"/>
                <a:cs typeface="Aharoni"/>
                <a:sym typeface="Montserrat-SemiBold"/>
              </a:rPr>
              <a:t>남국현 간트차트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64030"/>
            <a:ext cx="12182600" cy="43247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2" y="295689"/>
            <a:ext cx="6096000" cy="569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4000" b="1" i="0" u="none" strike="noStrike" kern="1200" cap="none" spc="-150" normalizeH="0" baseline="0">
                <a:solidFill>
                  <a:srgbClr val="FFFFFF"/>
                </a:solidFill>
                <a:latin typeface="안동엄마까투리"/>
                <a:ea typeface="안동엄마까투리"/>
                <a:cs typeface="Aharoni"/>
                <a:sym typeface="Montserrat-SemiBold"/>
              </a:rPr>
              <a:t>손병직 간트차트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0" y="2156716"/>
            <a:ext cx="12192000" cy="3178896"/>
            <a:chOff x="0" y="2156716"/>
            <a:chExt cx="12192000" cy="317889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l="36060" t="1440" r="5590"/>
            <a:stretch>
              <a:fillRect/>
            </a:stretch>
          </p:blipFill>
          <p:spPr>
            <a:xfrm>
              <a:off x="4481147" y="2156716"/>
              <a:ext cx="7710853" cy="317230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t="1440" r="68930"/>
            <a:stretch>
              <a:fillRect/>
            </a:stretch>
          </p:blipFill>
          <p:spPr>
            <a:xfrm>
              <a:off x="0" y="2163311"/>
              <a:ext cx="4535365" cy="317230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2" y="295689"/>
            <a:ext cx="6096000" cy="569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4000" b="1" i="0" u="none" strike="noStrike" kern="1200" cap="none" spc="-150" normalizeH="0" baseline="0">
                <a:solidFill>
                  <a:srgbClr val="FFFFFF"/>
                </a:solidFill>
                <a:latin typeface="안동엄마까투리"/>
                <a:ea typeface="안동엄마까투리"/>
                <a:cs typeface="Aharoni"/>
                <a:sym typeface="Montserrat-SemiBold"/>
              </a:rPr>
              <a:t>이현우 간트차트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550" b="460"/>
          <a:stretch>
            <a:fillRect/>
          </a:stretch>
        </p:blipFill>
        <p:spPr>
          <a:xfrm>
            <a:off x="0" y="1120140"/>
            <a:ext cx="12192000" cy="57008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63720" y="1696720"/>
            <a:ext cx="3464560" cy="34645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490085" y="3013501"/>
            <a:ext cx="317372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800" spc="-50" dirty="0">
                <a:solidFill>
                  <a:schemeClr val="bg1"/>
                </a:solidFill>
                <a:latin typeface="안동엄마까투리"/>
                <a:ea typeface="안동엄마까투리"/>
              </a:rPr>
              <a:t>UML &amp; ERD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749040" y="1391920"/>
            <a:ext cx="1379744" cy="1330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accent4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833618" y="1549568"/>
            <a:ext cx="1210588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6000">
                <a:solidFill>
                  <a:schemeClr val="bg1"/>
                </a:solidFill>
                <a:latin typeface="Arial Black"/>
                <a:ea typeface="돋움"/>
              </a:rPr>
              <a:t>06</a:t>
            </a:r>
            <a:endParaRPr lang="ko-KR" altLang="en-US" sz="6000">
              <a:solidFill>
                <a:schemeClr val="bg1"/>
              </a:solidFill>
              <a:latin typeface="Arial Black"/>
              <a:ea typeface="돋움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63720" y="1696720"/>
            <a:ext cx="3464560" cy="34645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안동엄마까투리"/>
              <a:ea typeface="안동엄마까투리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899660" y="3013501"/>
            <a:ext cx="23831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800" spc="-50" baseline="0">
                <a:solidFill>
                  <a:schemeClr val="bg1"/>
                </a:solidFill>
                <a:latin typeface="안동엄마까투리"/>
                <a:ea typeface="안동엄마까투리"/>
              </a:rPr>
              <a:t>팀원 소개</a:t>
            </a:r>
            <a:endParaRPr lang="en-US" altLang="ko-KR" sz="4800" spc="-50">
              <a:solidFill>
                <a:schemeClr val="bg1"/>
              </a:solidFill>
              <a:latin typeface="안동엄마까투리"/>
              <a:ea typeface="안동엄마까투리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749040" y="1391920"/>
            <a:ext cx="1379744" cy="1330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accent4"/>
              </a:solidFill>
              <a:latin typeface="안동엄마까투리"/>
              <a:ea typeface="안동엄마까투리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023360" y="1549568"/>
            <a:ext cx="982980" cy="10012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6000">
                <a:solidFill>
                  <a:schemeClr val="bg1"/>
                </a:solidFill>
                <a:latin typeface="안동엄마까투리"/>
                <a:ea typeface="안동엄마까투리"/>
              </a:rPr>
              <a:t>01</a:t>
            </a:r>
            <a:endParaRPr lang="ko-KR" altLang="en-US" sz="6000">
              <a:solidFill>
                <a:schemeClr val="bg1"/>
              </a:solidFill>
              <a:latin typeface="안동엄마까투리"/>
              <a:ea typeface="안동엄마까투리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BD737EC-7007-2AB1-5796-DD06DECFD470}"/>
              </a:ext>
            </a:extLst>
          </p:cNvPr>
          <p:cNvSpPr/>
          <p:nvPr/>
        </p:nvSpPr>
        <p:spPr>
          <a:xfrm>
            <a:off x="2779059" y="0"/>
            <a:ext cx="9412941" cy="6858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E7C129-FD13-7BBD-ABCF-A2555319CEA5}"/>
              </a:ext>
            </a:extLst>
          </p:cNvPr>
          <p:cNvSpPr/>
          <p:nvPr/>
        </p:nvSpPr>
        <p:spPr>
          <a:xfrm>
            <a:off x="656380" y="2538371"/>
            <a:ext cx="136287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800" spc="-50" dirty="0">
                <a:solidFill>
                  <a:schemeClr val="bg1"/>
                </a:solidFill>
                <a:latin typeface="안동엄마까투리"/>
                <a:ea typeface="안동엄마까투리"/>
              </a:rPr>
              <a:t>회원</a:t>
            </a:r>
            <a:endParaRPr lang="en-US" altLang="ko-KR" sz="4800" spc="-50" dirty="0">
              <a:solidFill>
                <a:schemeClr val="bg1"/>
              </a:solidFill>
              <a:latin typeface="안동엄마까투리"/>
              <a:ea typeface="안동엄마까투리"/>
            </a:endParaRPr>
          </a:p>
          <a:p>
            <a:pPr algn="ctr">
              <a:defRPr/>
            </a:pPr>
            <a:r>
              <a:rPr lang="en-US" altLang="ko-KR" sz="4800" spc="-50" dirty="0">
                <a:solidFill>
                  <a:schemeClr val="bg1"/>
                </a:solidFill>
                <a:latin typeface="안동엄마까투리"/>
                <a:ea typeface="안동엄마까투리"/>
              </a:rPr>
              <a:t>UML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B21CCD-9008-DA5E-B097-F7105DC7C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285" y="558930"/>
            <a:ext cx="9268487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496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BD737EC-7007-2AB1-5796-DD06DECFD470}"/>
              </a:ext>
            </a:extLst>
          </p:cNvPr>
          <p:cNvSpPr/>
          <p:nvPr/>
        </p:nvSpPr>
        <p:spPr>
          <a:xfrm>
            <a:off x="2779059" y="0"/>
            <a:ext cx="9412941" cy="6858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E3B6BA-70EC-1DEC-36D7-F635909BD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636" y="0"/>
            <a:ext cx="80861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1E7C129-FD13-7BBD-ABCF-A2555319CEA5}"/>
              </a:ext>
            </a:extLst>
          </p:cNvPr>
          <p:cNvSpPr/>
          <p:nvPr/>
        </p:nvSpPr>
        <p:spPr>
          <a:xfrm>
            <a:off x="656379" y="2538371"/>
            <a:ext cx="136287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800" spc="-50" dirty="0">
                <a:solidFill>
                  <a:schemeClr val="bg1"/>
                </a:solidFill>
                <a:latin typeface="안동엄마까투리"/>
                <a:ea typeface="안동엄마까투리"/>
              </a:rPr>
              <a:t>병원</a:t>
            </a:r>
            <a:endParaRPr lang="en-US" altLang="ko-KR" sz="4800" spc="-50" dirty="0">
              <a:solidFill>
                <a:schemeClr val="bg1"/>
              </a:solidFill>
              <a:latin typeface="안동엄마까투리"/>
              <a:ea typeface="안동엄마까투리"/>
            </a:endParaRPr>
          </a:p>
          <a:p>
            <a:pPr algn="ctr">
              <a:defRPr/>
            </a:pPr>
            <a:r>
              <a:rPr lang="en-US" altLang="ko-KR" sz="4800" spc="-50" dirty="0">
                <a:solidFill>
                  <a:schemeClr val="bg1"/>
                </a:solidFill>
                <a:latin typeface="안동엄마까투리"/>
                <a:ea typeface="안동엄마까투리"/>
              </a:rPr>
              <a:t>UML</a:t>
            </a:r>
          </a:p>
        </p:txBody>
      </p:sp>
    </p:spTree>
    <p:extLst>
      <p:ext uri="{BB962C8B-B14F-4D97-AF65-F5344CB8AC3E}">
        <p14:creationId xmlns:p14="http://schemas.microsoft.com/office/powerpoint/2010/main" val="5002834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BD737EC-7007-2AB1-5796-DD06DECFD470}"/>
              </a:ext>
            </a:extLst>
          </p:cNvPr>
          <p:cNvSpPr/>
          <p:nvPr/>
        </p:nvSpPr>
        <p:spPr>
          <a:xfrm>
            <a:off x="2779059" y="0"/>
            <a:ext cx="9412941" cy="6858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E7C129-FD13-7BBD-ABCF-A2555319CEA5}"/>
              </a:ext>
            </a:extLst>
          </p:cNvPr>
          <p:cNvSpPr/>
          <p:nvPr/>
        </p:nvSpPr>
        <p:spPr>
          <a:xfrm>
            <a:off x="471233" y="2538371"/>
            <a:ext cx="173316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800" spc="-50" dirty="0">
                <a:solidFill>
                  <a:schemeClr val="bg1"/>
                </a:solidFill>
                <a:latin typeface="안동엄마까투리"/>
                <a:ea typeface="안동엄마까투리"/>
              </a:rPr>
              <a:t>관리자</a:t>
            </a:r>
            <a:endParaRPr lang="en-US" altLang="ko-KR" sz="4800" spc="-50" dirty="0">
              <a:solidFill>
                <a:schemeClr val="bg1"/>
              </a:solidFill>
              <a:latin typeface="안동엄마까투리"/>
              <a:ea typeface="안동엄마까투리"/>
            </a:endParaRPr>
          </a:p>
          <a:p>
            <a:pPr algn="ctr">
              <a:defRPr/>
            </a:pPr>
            <a:r>
              <a:rPr lang="en-US" altLang="ko-KR" sz="4800" spc="-50" dirty="0">
                <a:solidFill>
                  <a:schemeClr val="bg1"/>
                </a:solidFill>
                <a:latin typeface="안동엄마까투리"/>
                <a:ea typeface="안동엄마까투리"/>
              </a:rPr>
              <a:t>UML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8BCCC4-7574-47D0-41C3-10F65E1F5A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55183" y="969126"/>
            <a:ext cx="8857108" cy="554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9571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1" y="295689"/>
            <a:ext cx="11684875" cy="569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4000" b="1" spc="-150">
                <a:solidFill>
                  <a:schemeClr val="bg1"/>
                </a:solidFill>
                <a:latin typeface="안동엄마까투리"/>
                <a:ea typeface="안동엄마까투리"/>
                <a:cs typeface="Aharoni"/>
                <a:sym typeface="Montserrat-SemiBold"/>
              </a:rPr>
              <a:t>ERD</a:t>
            </a:r>
            <a:endParaRPr lang="ko-KR" altLang="ko-KR" sz="4000" b="1" kern="1200" spc="-150">
              <a:solidFill>
                <a:schemeClr val="bg1"/>
              </a:solidFill>
              <a:latin typeface="안동엄마까투리"/>
              <a:ea typeface="안동엄마까투리"/>
              <a:cs typeface="Aharoni"/>
              <a:sym typeface="Montserrat-Semi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94307"/>
            <a:ext cx="12061032" cy="5563693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2047875" y="4165354"/>
            <a:ext cx="2989384" cy="2242039"/>
          </a:xfrm>
          <a:prstGeom prst="rect">
            <a:avLst/>
          </a:prstGeom>
          <a:solidFill>
            <a:schemeClr val="lt1"/>
          </a:solidFill>
          <a:ln w="38100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63720" y="1696720"/>
            <a:ext cx="3464560" cy="34645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안동엄마까투리"/>
              <a:ea typeface="안동엄마까투리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18685" y="3013501"/>
            <a:ext cx="27736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800" b="1" spc="-50">
                <a:solidFill>
                  <a:schemeClr val="bg1"/>
                </a:solidFill>
                <a:latin typeface="안동엄마까투리"/>
                <a:ea typeface="안동엄마까투리"/>
              </a:rPr>
              <a:t>기능 테스트</a:t>
            </a:r>
            <a:endParaRPr lang="en-US" altLang="ko-KR" sz="4800" b="1" spc="-50">
              <a:solidFill>
                <a:schemeClr val="bg1"/>
              </a:solidFill>
              <a:latin typeface="안동엄마까투리"/>
              <a:ea typeface="안동엄마까투리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749040" y="1391920"/>
            <a:ext cx="1379744" cy="1330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accent4"/>
              </a:solidFill>
              <a:latin typeface="안동엄마까투리"/>
              <a:ea typeface="안동엄마까투리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909060" y="1549568"/>
            <a:ext cx="1097280" cy="10012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6000">
                <a:solidFill>
                  <a:schemeClr val="bg1"/>
                </a:solidFill>
                <a:latin typeface="안동엄마까투리"/>
                <a:ea typeface="안동엄마까투리"/>
              </a:rPr>
              <a:t>07</a:t>
            </a:r>
            <a:endParaRPr lang="ko-KR" altLang="en-US" sz="6000">
              <a:solidFill>
                <a:schemeClr val="bg1"/>
              </a:solidFill>
              <a:latin typeface="안동엄마까투리"/>
              <a:ea typeface="안동엄마까투리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2" y="295689"/>
            <a:ext cx="11887198" cy="569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4000" b="1" kern="1200" spc="-150">
                <a:solidFill>
                  <a:schemeClr val="bg1"/>
                </a:solidFill>
                <a:latin typeface="안동엄마까투리"/>
                <a:ea typeface="안동엄마까투리"/>
                <a:cs typeface="Aharoni"/>
                <a:sym typeface="Montserrat-SemiBold"/>
              </a:rPr>
              <a:t>회원 기능테스트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002022"/>
            <a:ext cx="12192000" cy="58559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/>
          <p:cNvSpPr txBox="1"/>
          <p:nvPr/>
        </p:nvSpPr>
        <p:spPr>
          <a:xfrm>
            <a:off x="304802" y="295689"/>
            <a:ext cx="10131970" cy="569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ko-KR" altLang="en-US" sz="4000" b="1" i="0" u="none" strike="noStrike" kern="1200" cap="none" spc="-150" normalizeH="0" baseline="0">
                <a:solidFill>
                  <a:srgbClr val="FFFFFF"/>
                </a:solidFill>
                <a:latin typeface="안동엄마까투리"/>
                <a:ea typeface="안동엄마까투리"/>
                <a:cs typeface="Aharoni"/>
                <a:sym typeface="Montserrat-SemiBold"/>
              </a:rPr>
              <a:t>병원 기능테스트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277329"/>
            <a:ext cx="12192000" cy="50872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2" y="295689"/>
            <a:ext cx="10131970" cy="569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4000" b="1" kern="1200" spc="-150">
                <a:solidFill>
                  <a:schemeClr val="bg1"/>
                </a:solidFill>
                <a:latin typeface="안동엄마까투리"/>
                <a:ea typeface="안동엄마까투리"/>
                <a:cs typeface="Aharoni"/>
                <a:sym typeface="Montserrat-SemiBold"/>
              </a:rPr>
              <a:t>병원 기능테스트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0" y="1255640"/>
            <a:ext cx="12201525" cy="5454106"/>
            <a:chOff x="0" y="1312790"/>
            <a:chExt cx="12201525" cy="5454106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0" y="1566870"/>
              <a:ext cx="12192000" cy="4314809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524" y="5867486"/>
              <a:ext cx="12192000" cy="899409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525" y="1312790"/>
              <a:ext cx="12192000" cy="26649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2" y="295689"/>
            <a:ext cx="10131970" cy="569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4000" b="1" kern="1200" spc="-150">
                <a:solidFill>
                  <a:schemeClr val="bg1"/>
                </a:solidFill>
                <a:latin typeface="안동엄마까투리"/>
                <a:ea typeface="안동엄마까투리"/>
                <a:cs typeface="Aharoni"/>
                <a:sym typeface="Montserrat-SemiBold"/>
              </a:rPr>
              <a:t>관리자 기능테스트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BC7742-0555-5DB3-8934-D6686FF94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4856"/>
            <a:ext cx="12192000" cy="40390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63720" y="1696720"/>
            <a:ext cx="3464560" cy="34645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안동엄마까투리"/>
              <a:ea typeface="안동엄마까투리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42535" y="3013501"/>
            <a:ext cx="20783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800" spc="-50">
                <a:solidFill>
                  <a:schemeClr val="bg1"/>
                </a:solidFill>
                <a:latin typeface="안동엄마까투리"/>
                <a:ea typeface="안동엄마까투리"/>
              </a:rPr>
              <a:t>주요기술</a:t>
            </a:r>
            <a:endParaRPr lang="en-US" altLang="ko-KR" sz="4800" spc="-50">
              <a:solidFill>
                <a:schemeClr val="bg1"/>
              </a:solidFill>
              <a:latin typeface="안동엄마까투리"/>
              <a:ea typeface="안동엄마까투리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749040" y="1391920"/>
            <a:ext cx="1379744" cy="1330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accent4"/>
              </a:solidFill>
              <a:latin typeface="안동엄마까투리"/>
              <a:ea typeface="안동엄마까투리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870960" y="1549568"/>
            <a:ext cx="1135380" cy="10012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6000">
                <a:solidFill>
                  <a:schemeClr val="bg1"/>
                </a:solidFill>
                <a:latin typeface="안동엄마까투리"/>
                <a:ea typeface="안동엄마까투리"/>
              </a:rPr>
              <a:t>08</a:t>
            </a:r>
            <a:endParaRPr lang="ko-KR" altLang="en-US" sz="6000">
              <a:solidFill>
                <a:schemeClr val="bg1"/>
              </a:solidFill>
              <a:latin typeface="안동엄마까투리"/>
              <a:ea typeface="안동엄마까투리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2" y="295689"/>
            <a:ext cx="10958418" cy="569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4000" b="1" spc="-150">
                <a:solidFill>
                  <a:schemeClr val="bg1"/>
                </a:solidFill>
                <a:latin typeface="안동엄마까투리"/>
                <a:ea typeface="안동엄마까투리"/>
                <a:cs typeface="Aharoni"/>
                <a:sym typeface="Montserrat-SemiBold"/>
              </a:rPr>
              <a:t>팀원 소개</a:t>
            </a:r>
            <a:endParaRPr lang="ko-KR" altLang="ko-KR" sz="4000" b="1" kern="1200" spc="-150">
              <a:solidFill>
                <a:schemeClr val="bg1"/>
              </a:solidFill>
              <a:latin typeface="안동엄마까투리"/>
              <a:ea typeface="안동엄마까투리"/>
              <a:cs typeface="Aharoni"/>
              <a:sym typeface="Montserrat-SemiBold"/>
            </a:endParaRPr>
          </a:p>
        </p:txBody>
      </p:sp>
      <p:grpSp>
        <p:nvGrpSpPr>
          <p:cNvPr id="76" name="그룹 24"/>
          <p:cNvGrpSpPr/>
          <p:nvPr/>
        </p:nvGrpSpPr>
        <p:grpSpPr>
          <a:xfrm>
            <a:off x="1037005" y="1371338"/>
            <a:ext cx="2983635" cy="4818006"/>
            <a:chOff x="689278" y="1783058"/>
            <a:chExt cx="2396822" cy="5960770"/>
          </a:xfrm>
        </p:grpSpPr>
        <p:sp>
          <p:nvSpPr>
            <p:cNvPr id="77" name="직사각형 10"/>
            <p:cNvSpPr/>
            <p:nvPr/>
          </p:nvSpPr>
          <p:spPr>
            <a:xfrm>
              <a:off x="689278" y="1783058"/>
              <a:ext cx="2396822" cy="4244168"/>
            </a:xfrm>
            <a:prstGeom prst="rect">
              <a:avLst/>
            </a:prstGeom>
            <a:noFill/>
            <a:ln w="38100" cap="flat" cmpd="sng" algn="ctr">
              <a:solidFill>
                <a:srgbClr val="FFC00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안동엄마까투리"/>
                <a:ea typeface="안동엄마까투리"/>
              </a:endParaRPr>
            </a:p>
          </p:txBody>
        </p:sp>
        <p:sp>
          <p:nvSpPr>
            <p:cNvPr id="80" name="TextBox 13"/>
            <p:cNvSpPr txBox="1"/>
            <p:nvPr/>
          </p:nvSpPr>
          <p:spPr>
            <a:xfrm>
              <a:off x="1305446" y="5156018"/>
              <a:ext cx="1164484" cy="37238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286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400" b="1" i="0" u="none" strike="noStrike" kern="0" cap="none" spc="-50" normalizeH="0" baseline="0">
                  <a:solidFill>
                    <a:srgbClr val="FFFFFF"/>
                  </a:solidFill>
                  <a:latin typeface="안동엄마까투리"/>
                  <a:ea typeface="안동엄마까투리"/>
                  <a:cs typeface="Arial"/>
                </a:rPr>
                <a:t>김근오</a:t>
              </a:r>
              <a:endParaRPr kumimoji="0" lang="ko-KR" altLang="en-US" sz="1400" b="1" i="0" u="none" strike="noStrike" kern="0" cap="none" spc="-50" normalizeH="0" baseline="0">
                <a:solidFill>
                  <a:srgbClr val="FFFFFF"/>
                </a:solidFill>
                <a:effectLst/>
                <a:uLnTx/>
                <a:uFillTx/>
                <a:latin typeface="안동엄마까투리"/>
                <a:ea typeface="안동엄마까투리"/>
                <a:cs typeface="Arial"/>
              </a:endParaRPr>
            </a:p>
          </p:txBody>
        </p:sp>
        <p:sp>
          <p:nvSpPr>
            <p:cNvPr id="81" name="TextBox 17"/>
            <p:cNvSpPr txBox="1"/>
            <p:nvPr/>
          </p:nvSpPr>
          <p:spPr>
            <a:xfrm>
              <a:off x="931983" y="6249661"/>
              <a:ext cx="1911408" cy="14941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b="1" i="0" u="none" strike="noStrike" kern="1200" cap="none" spc="-50" normalizeH="0" baseline="0">
                  <a:solidFill>
                    <a:srgbClr val="808080"/>
                  </a:solidFill>
                  <a:latin typeface="안동엄마까투리"/>
                  <a:ea typeface="안동엄마까투리"/>
                  <a:cs typeface="Arial"/>
                </a:rPr>
                <a:t>2</a:t>
              </a:r>
              <a:r>
                <a:rPr kumimoji="0" lang="ko-KR" altLang="en-US" b="1" i="0" u="none" strike="noStrike" kern="1200" cap="none" spc="-50" normalizeH="0" baseline="0">
                  <a:solidFill>
                    <a:srgbClr val="808080"/>
                  </a:solidFill>
                  <a:latin typeface="안동엄마까투리"/>
                  <a:ea typeface="안동엄마까투리"/>
                  <a:cs typeface="Arial"/>
                </a:rPr>
                <a:t>조 팀장</a:t>
              </a:r>
              <a:endParaRPr kumimoji="0" lang="ko-KR" altLang="en-US" sz="1400" b="0" i="0" u="none" strike="noStrike" kern="1200" cap="none" spc="-50" normalizeH="0" baseline="0">
                <a:solidFill>
                  <a:srgbClr val="808080"/>
                </a:solidFill>
                <a:latin typeface="안동엄마까투리"/>
                <a:ea typeface="안동엄마까투리"/>
                <a:cs typeface="Arial"/>
              </a:endParaRPr>
            </a:p>
            <a:p>
              <a:pPr marL="0" marR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400" b="0" i="0" u="none" strike="noStrike" kern="1200" cap="none" spc="-50" normalizeH="0" baseline="0">
                  <a:solidFill>
                    <a:srgbClr val="808080"/>
                  </a:solidFill>
                  <a:latin typeface="안동엄마까투리"/>
                  <a:ea typeface="안동엄마까투리"/>
                  <a:cs typeface="Arial"/>
                </a:rPr>
                <a:t>chart.js 이용 데이터 시각화</a:t>
              </a:r>
            </a:p>
            <a:p>
              <a:pPr marL="0" marR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400" b="0" i="0" u="none" strike="noStrike" kern="1200" cap="none" spc="-50" normalizeH="0" baseline="0">
                  <a:solidFill>
                    <a:srgbClr val="808080"/>
                  </a:solidFill>
                  <a:latin typeface="안동엄마까투리"/>
                  <a:ea typeface="안동엄마까투리"/>
                  <a:cs typeface="Arial"/>
                </a:rPr>
                <a:t> bootstrap UI</a:t>
              </a:r>
            </a:p>
            <a:p>
              <a:pPr marL="0" marR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400" b="0" i="0" u="none" strike="noStrike" kern="1200" cap="none" spc="-50" normalizeH="0" baseline="0">
                  <a:solidFill>
                    <a:srgbClr val="808080"/>
                  </a:solidFill>
                  <a:latin typeface="안동엄마까투리"/>
                  <a:ea typeface="안동엄마까투리"/>
                  <a:cs typeface="Arial"/>
                </a:rPr>
                <a:t>관리자 로그인 서비스</a:t>
              </a:r>
            </a:p>
            <a:p>
              <a:pPr marL="0" marR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400" b="0" i="0" u="none" strike="noStrike" kern="1200" cap="none" spc="-50" normalizeH="0" baseline="0">
                  <a:solidFill>
                    <a:srgbClr val="808080"/>
                  </a:solidFill>
                  <a:latin typeface="안동엄마까투리"/>
                  <a:ea typeface="안동엄마까투리"/>
                  <a:cs typeface="Arial"/>
                </a:rPr>
                <a:t>프로젝트 시연</a:t>
              </a:r>
            </a:p>
          </p:txBody>
        </p:sp>
      </p:grpSp>
      <p:grpSp>
        <p:nvGrpSpPr>
          <p:cNvPr id="82" name="그룹 24"/>
          <p:cNvGrpSpPr/>
          <p:nvPr/>
        </p:nvGrpSpPr>
        <p:grpSpPr>
          <a:xfrm>
            <a:off x="4604182" y="1371339"/>
            <a:ext cx="5684324" cy="4842881"/>
            <a:chOff x="689278" y="1783058"/>
            <a:chExt cx="4566346" cy="5991546"/>
          </a:xfrm>
        </p:grpSpPr>
        <p:sp>
          <p:nvSpPr>
            <p:cNvPr id="83" name="직사각형 10"/>
            <p:cNvSpPr/>
            <p:nvPr/>
          </p:nvSpPr>
          <p:spPr>
            <a:xfrm>
              <a:off x="689278" y="1783058"/>
              <a:ext cx="2396822" cy="4244168"/>
            </a:xfrm>
            <a:prstGeom prst="rect">
              <a:avLst/>
            </a:prstGeom>
            <a:noFill/>
            <a:ln w="38100" cap="flat" cmpd="sng" algn="ctr">
              <a:solidFill>
                <a:srgbClr val="FFC00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안동엄마까투리"/>
                <a:ea typeface="안동엄마까투리"/>
              </a:endParaRPr>
            </a:p>
          </p:txBody>
        </p:sp>
        <p:sp>
          <p:nvSpPr>
            <p:cNvPr id="86" name="TextBox 13"/>
            <p:cNvSpPr txBox="1"/>
            <p:nvPr/>
          </p:nvSpPr>
          <p:spPr>
            <a:xfrm>
              <a:off x="1307138" y="5313137"/>
              <a:ext cx="1164484" cy="60414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286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2600" b="1" i="0" u="none" strike="noStrike" kern="0" cap="none" spc="-50" normalizeH="0" baseline="0">
                  <a:solidFill>
                    <a:srgbClr val="604103"/>
                  </a:solidFill>
                  <a:latin typeface="안동엄마까투리"/>
                  <a:ea typeface="안동엄마까투리"/>
                  <a:cs typeface="Arial"/>
                </a:rPr>
                <a:t>김도은</a:t>
              </a:r>
              <a:endParaRPr kumimoji="0" lang="ko-KR" altLang="en-US" sz="2600" b="1" i="0" u="none" strike="noStrike" kern="0" cap="none" spc="-50" normalizeH="0" baseline="0">
                <a:solidFill>
                  <a:srgbClr val="604103"/>
                </a:solidFill>
                <a:effectLst/>
                <a:uLnTx/>
                <a:uFillTx/>
                <a:latin typeface="안동엄마까투리"/>
                <a:ea typeface="안동엄마까투리"/>
                <a:cs typeface="Arial"/>
              </a:endParaRPr>
            </a:p>
          </p:txBody>
        </p:sp>
        <p:sp>
          <p:nvSpPr>
            <p:cNvPr id="87" name="TextBox 17"/>
            <p:cNvSpPr txBox="1"/>
            <p:nvPr/>
          </p:nvSpPr>
          <p:spPr>
            <a:xfrm>
              <a:off x="931985" y="6061107"/>
              <a:ext cx="1911407" cy="17134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400" b="0" i="0" u="none" strike="noStrike" kern="1200" cap="none" spc="-50" normalizeH="0" baseline="0" dirty="0">
                <a:solidFill>
                  <a:srgbClr val="808080"/>
                </a:solidFill>
                <a:latin typeface="안동엄마까투리"/>
                <a:ea typeface="안동엄마까투리"/>
                <a:cs typeface="Arial"/>
              </a:endParaRPr>
            </a:p>
            <a:p>
              <a:pPr marL="0" marR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400" b="0" i="0" u="none" strike="noStrike" kern="1200" cap="none" spc="-50" normalizeH="0" baseline="0" dirty="0">
                  <a:solidFill>
                    <a:srgbClr val="808080"/>
                  </a:solidFill>
                  <a:latin typeface="안동엄마까투리"/>
                  <a:ea typeface="안동엄마까투리"/>
                  <a:cs typeface="Arial"/>
                </a:rPr>
                <a:t>개발 환경 구축</a:t>
              </a:r>
              <a:endParaRPr kumimoji="0" lang="en-US" altLang="ko-KR" sz="1400" b="0" i="0" u="none" strike="noStrike" kern="1200" cap="none" spc="-50" normalizeH="0" baseline="0" dirty="0">
                <a:solidFill>
                  <a:srgbClr val="808080"/>
                </a:solidFill>
                <a:latin typeface="안동엄마까투리"/>
                <a:ea typeface="안동엄마까투리"/>
                <a:cs typeface="Arial"/>
              </a:endParaRPr>
            </a:p>
            <a:p>
              <a:pPr marL="0" marR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400" b="0" i="0" u="none" strike="noStrike" kern="1200" cap="none" spc="-50" normalizeH="0" baseline="0" dirty="0">
                  <a:solidFill>
                    <a:srgbClr val="808080"/>
                  </a:solidFill>
                  <a:latin typeface="안동엄마까투리"/>
                  <a:ea typeface="안동엄마까투리"/>
                  <a:cs typeface="Arial"/>
                </a:rPr>
                <a:t>병원 기능 중</a:t>
              </a:r>
              <a:r>
                <a:rPr kumimoji="0" lang="en-US" altLang="ko-KR" sz="1400" b="0" i="0" u="none" strike="noStrike" kern="1200" cap="none" spc="-50" normalizeH="0" baseline="0" dirty="0">
                  <a:solidFill>
                    <a:srgbClr val="808080"/>
                  </a:solidFill>
                  <a:latin typeface="안동엄마까투리"/>
                  <a:ea typeface="안동엄마까투리"/>
                  <a:cs typeface="Arial"/>
                </a:rPr>
                <a:t>(</a:t>
              </a:r>
              <a:r>
                <a:rPr kumimoji="0" lang="ko-KR" altLang="en-US" sz="1400" b="0" i="0" u="none" strike="noStrike" kern="1200" cap="none" spc="-50" normalizeH="0" baseline="0" dirty="0">
                  <a:solidFill>
                    <a:srgbClr val="808080"/>
                  </a:solidFill>
                  <a:latin typeface="안동엄마까투리"/>
                  <a:ea typeface="안동엄마까투리"/>
                  <a:cs typeface="Arial"/>
                </a:rPr>
                <a:t>병원</a:t>
              </a:r>
              <a:r>
                <a:rPr kumimoji="0" lang="en-US" altLang="ko-KR" sz="1400" b="0" i="0" u="none" strike="noStrike" kern="1200" cap="none" spc="-50" normalizeH="0" baseline="0" dirty="0">
                  <a:solidFill>
                    <a:srgbClr val="808080"/>
                  </a:solidFill>
                  <a:latin typeface="안동엄마까투리"/>
                  <a:ea typeface="안동엄마까투리"/>
                  <a:cs typeface="Arial"/>
                </a:rPr>
                <a:t>,</a:t>
              </a:r>
              <a:r>
                <a:rPr kumimoji="0" lang="ko-KR" altLang="en-US" sz="1400" b="0" i="0" u="none" strike="noStrike" kern="1200" cap="none" spc="-50" normalizeH="0" baseline="0" dirty="0">
                  <a:solidFill>
                    <a:srgbClr val="808080"/>
                  </a:solidFill>
                  <a:latin typeface="안동엄마까투리"/>
                  <a:ea typeface="안동엄마까투리"/>
                  <a:cs typeface="Arial"/>
                </a:rPr>
                <a:t>의사</a:t>
              </a:r>
              <a:r>
                <a:rPr kumimoji="0" lang="en-US" altLang="ko-KR" sz="1400" b="0" i="0" u="none" strike="noStrike" kern="1200" cap="none" spc="-50" normalizeH="0" baseline="0" dirty="0">
                  <a:solidFill>
                    <a:srgbClr val="808080"/>
                  </a:solidFill>
                  <a:latin typeface="안동엄마까투리"/>
                  <a:ea typeface="안동엄마까투리"/>
                  <a:cs typeface="Arial"/>
                </a:rPr>
                <a:t>)</a:t>
              </a:r>
            </a:p>
            <a:p>
              <a:pPr marL="0" marR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400" b="0" i="0" u="none" strike="noStrike" kern="1200" cap="none" spc="-50" normalizeH="0" baseline="0" dirty="0">
                  <a:solidFill>
                    <a:srgbClr val="808080"/>
                  </a:solidFill>
                  <a:latin typeface="안동엄마까투리"/>
                  <a:ea typeface="안동엄마까투리"/>
                  <a:cs typeface="Arial"/>
                </a:rPr>
                <a:t>Full stack</a:t>
              </a:r>
              <a:r>
                <a:rPr kumimoji="0" lang="ko-KR" altLang="en-US" sz="1400" b="0" i="0" u="none" strike="noStrike" kern="1200" cap="none" spc="-50" normalizeH="0" baseline="0" dirty="0">
                  <a:solidFill>
                    <a:srgbClr val="808080"/>
                  </a:solidFill>
                  <a:latin typeface="안동엄마까투리"/>
                  <a:ea typeface="안동엄마까투리"/>
                  <a:cs typeface="Arial"/>
                </a:rPr>
                <a:t> 개발</a:t>
              </a:r>
            </a:p>
            <a:p>
              <a:pPr marL="0" marR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en-US" altLang="ko-KR" sz="1400" b="0" i="0" u="none" strike="noStrike" kern="1200" cap="none" spc="-50" normalizeH="0" baseline="0" dirty="0">
                  <a:solidFill>
                    <a:srgbClr val="808080"/>
                  </a:solidFill>
                  <a:latin typeface="안동엄마까투리"/>
                  <a:ea typeface="안동엄마까투리"/>
                  <a:cs typeface="Arial"/>
                </a:rPr>
                <a:t>PPT</a:t>
              </a:r>
            </a:p>
            <a:p>
              <a:pPr marL="0" marR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400" b="0" i="0" u="none" strike="noStrike" kern="1200" cap="none" spc="-50" normalizeH="0" baseline="0" dirty="0">
                <a:solidFill>
                  <a:srgbClr val="808080"/>
                </a:solidFill>
                <a:latin typeface="안동엄마까투리"/>
                <a:ea typeface="안동엄마까투리"/>
                <a:cs typeface="Arial"/>
              </a:endParaRPr>
            </a:p>
          </p:txBody>
        </p:sp>
        <p:sp>
          <p:nvSpPr>
            <p:cNvPr id="99" name="TextBox 13"/>
            <p:cNvSpPr txBox="1"/>
            <p:nvPr/>
          </p:nvSpPr>
          <p:spPr>
            <a:xfrm>
              <a:off x="4091140" y="5313134"/>
              <a:ext cx="1164484" cy="60414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286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2600" b="1" i="0" u="none" strike="noStrike" kern="0" cap="none" spc="-50" normalizeH="0" baseline="0" dirty="0">
                  <a:solidFill>
                    <a:srgbClr val="604103"/>
                  </a:solidFill>
                  <a:latin typeface="안동엄마까투리"/>
                  <a:ea typeface="안동엄마까투리"/>
                  <a:cs typeface="Arial"/>
                </a:rPr>
                <a:t>김지원</a:t>
              </a:r>
              <a:endParaRPr kumimoji="0" lang="ko-KR" altLang="en-US" sz="2600" b="1" i="0" u="none" strike="noStrike" kern="0" cap="none" spc="-50" normalizeH="0" baseline="0" dirty="0">
                <a:solidFill>
                  <a:srgbClr val="604103"/>
                </a:solidFill>
                <a:effectLst/>
                <a:uLnTx/>
                <a:uFillTx/>
                <a:latin typeface="안동엄마까투리"/>
                <a:ea typeface="안동엄마까투리"/>
                <a:cs typeface="Arial"/>
              </a:endParaRPr>
            </a:p>
          </p:txBody>
        </p:sp>
      </p:grpSp>
      <p:grpSp>
        <p:nvGrpSpPr>
          <p:cNvPr id="88" name="그룹 24"/>
          <p:cNvGrpSpPr/>
          <p:nvPr/>
        </p:nvGrpSpPr>
        <p:grpSpPr>
          <a:xfrm>
            <a:off x="8071898" y="1371338"/>
            <a:ext cx="2983635" cy="3903606"/>
            <a:chOff x="689278" y="1783058"/>
            <a:chExt cx="2396822" cy="4829488"/>
          </a:xfrm>
        </p:grpSpPr>
        <p:sp>
          <p:nvSpPr>
            <p:cNvPr id="89" name="직사각형 10"/>
            <p:cNvSpPr/>
            <p:nvPr/>
          </p:nvSpPr>
          <p:spPr>
            <a:xfrm>
              <a:off x="689278" y="1783058"/>
              <a:ext cx="2396822" cy="4244168"/>
            </a:xfrm>
            <a:prstGeom prst="rect">
              <a:avLst/>
            </a:prstGeom>
            <a:noFill/>
            <a:ln w="38100" cap="flat" cmpd="sng" algn="ctr">
              <a:solidFill>
                <a:srgbClr val="FFC00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안동엄마까투리"/>
                <a:ea typeface="안동엄마까투리"/>
              </a:endParaRPr>
            </a:p>
          </p:txBody>
        </p:sp>
        <p:sp>
          <p:nvSpPr>
            <p:cNvPr id="92" name="TextBox 13"/>
            <p:cNvSpPr txBox="1"/>
            <p:nvPr/>
          </p:nvSpPr>
          <p:spPr>
            <a:xfrm>
              <a:off x="1305446" y="5156018"/>
              <a:ext cx="1164484" cy="37238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286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kumimoji="0" lang="ko-KR" altLang="en-US" sz="1400" b="1" i="0" u="none" strike="noStrike" kern="0" cap="none" spc="-50" normalizeH="0" baseline="0">
                  <a:solidFill>
                    <a:srgbClr val="FFFFFF"/>
                  </a:solidFill>
                  <a:latin typeface="안동엄마까투리"/>
                  <a:ea typeface="안동엄마까투리"/>
                  <a:cs typeface="Arial"/>
                </a:rPr>
                <a:t>김지원</a:t>
              </a:r>
              <a:endParaRPr kumimoji="0" lang="ko-KR" altLang="en-US" sz="1400" b="1" i="0" u="none" strike="noStrike" kern="0" cap="none" spc="-50" normalizeH="0" baseline="0">
                <a:solidFill>
                  <a:srgbClr val="FFFFFF"/>
                </a:solidFill>
                <a:effectLst/>
                <a:uLnTx/>
                <a:uFillTx/>
                <a:latin typeface="안동엄마까투리"/>
                <a:ea typeface="안동엄마까투리"/>
                <a:cs typeface="Arial"/>
              </a:endParaRPr>
            </a:p>
          </p:txBody>
        </p:sp>
        <p:sp>
          <p:nvSpPr>
            <p:cNvPr id="93" name="TextBox 17"/>
            <p:cNvSpPr txBox="1"/>
            <p:nvPr/>
          </p:nvSpPr>
          <p:spPr>
            <a:xfrm>
              <a:off x="931985" y="6249666"/>
              <a:ext cx="1911408" cy="3628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kumimoji="0" lang="ko-KR" altLang="en-US" sz="1400" b="0" i="0" u="none" strike="noStrike" kern="1200" cap="none" spc="-50" normalizeH="0" baseline="0">
                <a:solidFill>
                  <a:srgbClr val="808080"/>
                </a:solidFill>
                <a:latin typeface="안동엄마까투리"/>
                <a:ea typeface="안동엄마까투리"/>
                <a:cs typeface="Arial"/>
              </a:endParaRPr>
            </a:p>
          </p:txBody>
        </p:sp>
      </p:grpSp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82974" y="1498182"/>
            <a:ext cx="1990672" cy="2654229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97" name="TextBox 13"/>
          <p:cNvSpPr txBox="1"/>
          <p:nvPr/>
        </p:nvSpPr>
        <p:spPr>
          <a:xfrm>
            <a:off x="1803663" y="4219457"/>
            <a:ext cx="1449585" cy="48831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28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600" b="1" i="0" u="none" strike="noStrike" kern="0" cap="none" spc="-50" normalizeH="0" baseline="0">
                <a:solidFill>
                  <a:srgbClr val="604103"/>
                </a:solidFill>
                <a:latin typeface="안동엄마까투리"/>
                <a:ea typeface="안동엄마까투리"/>
                <a:cs typeface="Arial"/>
              </a:rPr>
              <a:t>김근오</a:t>
            </a:r>
            <a:endParaRPr kumimoji="0" lang="ko-KR" altLang="en-US" sz="2600" b="1" i="0" u="none" strike="noStrike" kern="0" cap="none" spc="-50" normalizeH="0" baseline="0">
              <a:solidFill>
                <a:srgbClr val="604103"/>
              </a:solidFill>
              <a:effectLst/>
              <a:uLnTx/>
              <a:uFillTx/>
              <a:latin typeface="안동엄마까투리"/>
              <a:ea typeface="안동엄마까투리"/>
              <a:cs typeface="Arial"/>
            </a:endParaRPr>
          </a:p>
        </p:txBody>
      </p:sp>
      <p:pic>
        <p:nvPicPr>
          <p:cNvPr id="100" name="그림 9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76387" y="1525586"/>
            <a:ext cx="1975842" cy="2634456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4CA932C-8176-E779-96BF-2EB2E664E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516" y="1498182"/>
            <a:ext cx="1996395" cy="26618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8DE6358-59C3-728A-1D34-DE6ABA90D370}"/>
              </a:ext>
            </a:extLst>
          </p:cNvPr>
          <p:cNvSpPr txBox="1"/>
          <p:nvPr/>
        </p:nvSpPr>
        <p:spPr>
          <a:xfrm>
            <a:off x="8374027" y="5009608"/>
            <a:ext cx="237937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4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안동엄마까투리"/>
                <a:ea typeface="안동엄마까투리"/>
                <a:cs typeface="Arial"/>
              </a:rPr>
              <a:t>개발 환경 구축</a:t>
            </a:r>
          </a:p>
          <a:p>
            <a:pPr marL="0" marR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4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안동엄마까투리"/>
                <a:ea typeface="안동엄마까투리"/>
                <a:cs typeface="Arial"/>
              </a:rPr>
              <a:t> </a:t>
            </a:r>
            <a:r>
              <a:rPr lang="en-US" altLang="ko-KR" sz="14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안동엄마까투리"/>
                <a:ea typeface="안동엄마까투리"/>
                <a:cs typeface="Arial"/>
              </a:rPr>
              <a:t>Database</a:t>
            </a:r>
            <a:r>
              <a:rPr lang="ko-KR" altLang="en-US" sz="14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안동엄마까투리"/>
                <a:ea typeface="안동엄마까투리"/>
                <a:cs typeface="Arial"/>
              </a:rPr>
              <a:t> 설계 및 구축</a:t>
            </a:r>
          </a:p>
          <a:p>
            <a:pPr marL="0" marR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4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안동엄마까투리"/>
                <a:ea typeface="안동엄마까투리"/>
                <a:cs typeface="Arial"/>
              </a:rPr>
              <a:t>회원서비스 </a:t>
            </a:r>
            <a:r>
              <a:rPr lang="en-US" altLang="ko-KR" sz="14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안동엄마까투리"/>
                <a:ea typeface="안동엄마까투리"/>
                <a:cs typeface="Arial"/>
              </a:rPr>
              <a:t>Full</a:t>
            </a:r>
            <a:r>
              <a:rPr lang="ko-KR" altLang="en-US" sz="14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안동엄마까투리"/>
                <a:ea typeface="안동엄마까투리"/>
                <a:cs typeface="Arial"/>
              </a:rPr>
              <a:t> </a:t>
            </a:r>
            <a:r>
              <a:rPr lang="en-US" altLang="ko-KR" sz="14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안동엄마까투리"/>
                <a:ea typeface="안동엄마까투리"/>
                <a:cs typeface="Arial"/>
              </a:rPr>
              <a:t>Stack</a:t>
            </a:r>
            <a:r>
              <a:rPr lang="ko-KR" altLang="en-US" sz="14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안동엄마까투리"/>
                <a:ea typeface="안동엄마까투리"/>
                <a:cs typeface="Arial"/>
              </a:rPr>
              <a:t> 개발</a:t>
            </a:r>
          </a:p>
          <a:p>
            <a:pPr marL="0" marR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400" spc="-50" dirty="0">
                <a:solidFill>
                  <a:schemeClr val="tx1">
                    <a:lumMod val="50000"/>
                    <a:lumOff val="50000"/>
                  </a:schemeClr>
                </a:solidFill>
                <a:latin typeface="안동엄마까투리"/>
                <a:ea typeface="안동엄마까투리"/>
                <a:cs typeface="Arial"/>
              </a:rPr>
              <a:t>프로젝트 발표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214312" y="1386998"/>
            <a:ext cx="3063884" cy="5113814"/>
            <a:chOff x="392906" y="1386998"/>
            <a:chExt cx="4349760" cy="5113814"/>
          </a:xfrm>
        </p:grpSpPr>
        <p:sp>
          <p:nvSpPr>
            <p:cNvPr id="26" name="직사각형 1"/>
            <p:cNvSpPr/>
            <p:nvPr/>
          </p:nvSpPr>
          <p:spPr>
            <a:xfrm>
              <a:off x="564519" y="1386998"/>
              <a:ext cx="3982720" cy="5113814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76200" cap="flat" cmpd="sng" algn="ctr">
              <a:solidFill>
                <a:srgbClr val="FFC00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92D050"/>
                </a:solidFill>
                <a:latin typeface="안동엄마까투리"/>
                <a:ea typeface="안동엄마까투리"/>
              </a:endParaRPr>
            </a:p>
          </p:txBody>
        </p:sp>
        <p:sp>
          <p:nvSpPr>
            <p:cNvPr id="27" name="직사각형 8"/>
            <p:cNvSpPr/>
            <p:nvPr/>
          </p:nvSpPr>
          <p:spPr>
            <a:xfrm>
              <a:off x="392906" y="2299655"/>
              <a:ext cx="4349760" cy="3342163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안동엄마까투리"/>
                <a:ea typeface="안동엄마까투리"/>
              </a:endParaRPr>
            </a:p>
          </p:txBody>
        </p:sp>
        <p:sp>
          <p:nvSpPr>
            <p:cNvPr id="28" name="직사각형 9"/>
            <p:cNvSpPr/>
            <p:nvPr/>
          </p:nvSpPr>
          <p:spPr>
            <a:xfrm>
              <a:off x="3035225" y="4233159"/>
              <a:ext cx="1320800" cy="128524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안동엄마까투리"/>
                <a:ea typeface="안동엄마까투리"/>
              </a:endParaRPr>
            </a:p>
          </p:txBody>
        </p:sp>
      </p:grpSp>
      <p:sp>
        <p:nvSpPr>
          <p:cNvPr id="29" name="직사각형 5"/>
          <p:cNvSpPr/>
          <p:nvPr/>
        </p:nvSpPr>
        <p:spPr>
          <a:xfrm>
            <a:off x="123825" y="392906"/>
            <a:ext cx="3260962" cy="6243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500" b="1" i="0" u="none" strike="noStrike" kern="1200" cap="none" spc="-50" normalizeH="0" baseline="0">
                <a:solidFill>
                  <a:srgbClr val="806000"/>
                </a:solidFill>
                <a:latin typeface="안동엄마까투리"/>
                <a:ea typeface="안동엄마까투리"/>
              </a:rPr>
              <a:t>회원 주요기능 </a:t>
            </a:r>
          </a:p>
        </p:txBody>
      </p:sp>
      <p:sp>
        <p:nvSpPr>
          <p:cNvPr id="30" name="직사각형 5"/>
          <p:cNvSpPr/>
          <p:nvPr/>
        </p:nvSpPr>
        <p:spPr>
          <a:xfrm>
            <a:off x="523873" y="2914650"/>
            <a:ext cx="2510870" cy="1912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-50" normalizeH="0" baseline="0">
                <a:solidFill>
                  <a:srgbClr val="806000"/>
                </a:solidFill>
                <a:latin typeface="안동엄마까투리"/>
                <a:ea typeface="안동엄마까투리"/>
              </a:rPr>
              <a:t>KAKAO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-50" normalizeH="0" baseline="0">
                <a:solidFill>
                  <a:srgbClr val="806000"/>
                </a:solidFill>
                <a:latin typeface="안동엄마까투리"/>
                <a:ea typeface="안동엄마까투리"/>
              </a:rPr>
              <a:t>MAP API</a:t>
            </a:r>
            <a:r>
              <a:rPr kumimoji="0" lang="ko-KR" altLang="en-US" sz="3000" b="1" i="0" u="none" strike="noStrike" kern="1200" cap="none" spc="-50" normalizeH="0" baseline="0">
                <a:solidFill>
                  <a:srgbClr val="806000"/>
                </a:solidFill>
                <a:latin typeface="안동엄마까투리"/>
                <a:ea typeface="안동엄마까투리"/>
              </a:rPr>
              <a:t>를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000" b="1" i="0" u="none" strike="noStrike" kern="1200" cap="none" spc="-50" normalizeH="0" baseline="0">
                <a:solidFill>
                  <a:srgbClr val="806000"/>
                </a:solidFill>
                <a:latin typeface="안동엄마까투리"/>
                <a:ea typeface="안동엄마까투리"/>
              </a:rPr>
              <a:t>이용한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000" b="1" i="0" u="none" strike="noStrike" kern="1200" cap="none" spc="-50" normalizeH="0" baseline="0">
                <a:solidFill>
                  <a:srgbClr val="806000"/>
                </a:solidFill>
                <a:latin typeface="안동엄마까투리"/>
                <a:ea typeface="안동엄마까투리"/>
              </a:rPr>
              <a:t>지도 검색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60471" y="821327"/>
            <a:ext cx="3794898" cy="55092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27DE1AE-D170-F2F4-F779-815E19DF0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858" y="833549"/>
            <a:ext cx="4127950" cy="54970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214312" y="1386998"/>
            <a:ext cx="3063884" cy="5113814"/>
            <a:chOff x="392906" y="1386998"/>
            <a:chExt cx="4349760" cy="5113814"/>
          </a:xfrm>
        </p:grpSpPr>
        <p:sp>
          <p:nvSpPr>
            <p:cNvPr id="26" name="직사각형 1"/>
            <p:cNvSpPr/>
            <p:nvPr/>
          </p:nvSpPr>
          <p:spPr>
            <a:xfrm>
              <a:off x="564519" y="1386998"/>
              <a:ext cx="3982720" cy="5113814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76200" cap="flat" cmpd="sng" algn="ctr">
              <a:solidFill>
                <a:srgbClr val="FFC00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92D050"/>
                </a:solidFill>
                <a:latin typeface="안동엄마까투리"/>
                <a:ea typeface="안동엄마까투리"/>
              </a:endParaRPr>
            </a:p>
          </p:txBody>
        </p:sp>
        <p:sp>
          <p:nvSpPr>
            <p:cNvPr id="27" name="직사각형 8"/>
            <p:cNvSpPr/>
            <p:nvPr/>
          </p:nvSpPr>
          <p:spPr>
            <a:xfrm>
              <a:off x="392906" y="2299655"/>
              <a:ext cx="4349760" cy="3342163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안동엄마까투리"/>
                <a:ea typeface="안동엄마까투리"/>
              </a:endParaRPr>
            </a:p>
          </p:txBody>
        </p:sp>
        <p:sp>
          <p:nvSpPr>
            <p:cNvPr id="28" name="직사각형 9"/>
            <p:cNvSpPr/>
            <p:nvPr/>
          </p:nvSpPr>
          <p:spPr>
            <a:xfrm>
              <a:off x="3035225" y="4233159"/>
              <a:ext cx="1320800" cy="128524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안동엄마까투리"/>
                <a:ea typeface="안동엄마까투리"/>
              </a:endParaRPr>
            </a:p>
          </p:txBody>
        </p:sp>
      </p:grpSp>
      <p:sp>
        <p:nvSpPr>
          <p:cNvPr id="29" name="직사각형 5"/>
          <p:cNvSpPr/>
          <p:nvPr/>
        </p:nvSpPr>
        <p:spPr>
          <a:xfrm>
            <a:off x="123825" y="392906"/>
            <a:ext cx="3260962" cy="6243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500" b="1" i="0" u="none" strike="noStrike" kern="1200" cap="none" spc="-50" normalizeH="0" baseline="0">
                <a:solidFill>
                  <a:srgbClr val="806000"/>
                </a:solidFill>
                <a:latin typeface="안동엄마까투리"/>
                <a:ea typeface="안동엄마까투리"/>
              </a:rPr>
              <a:t>회원 주요기능 </a:t>
            </a:r>
          </a:p>
        </p:txBody>
      </p:sp>
      <p:sp>
        <p:nvSpPr>
          <p:cNvPr id="30" name="직사각형 5"/>
          <p:cNvSpPr/>
          <p:nvPr/>
        </p:nvSpPr>
        <p:spPr>
          <a:xfrm>
            <a:off x="523873" y="3429000"/>
            <a:ext cx="2510870" cy="998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000" b="1" i="0" u="none" strike="noStrike" kern="1200" cap="none" spc="-50" normalizeH="0" baseline="0">
                <a:solidFill>
                  <a:srgbClr val="806000"/>
                </a:solidFill>
                <a:latin typeface="안동엄마까투리"/>
                <a:ea typeface="안동엄마까투리"/>
              </a:rPr>
              <a:t>병원리스트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000" b="1" i="0" u="none" strike="noStrike" kern="1200" cap="none" spc="-50" normalizeH="0" baseline="0">
                <a:solidFill>
                  <a:srgbClr val="806000"/>
                </a:solidFill>
                <a:latin typeface="안동엄마까투리"/>
                <a:ea typeface="안동엄마까투리"/>
              </a:rPr>
              <a:t>거리순 정렬</a:t>
            </a: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25129" y="3151414"/>
            <a:ext cx="8549641" cy="354396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BAF1B96-C837-17F8-0E69-EB94651AB2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498"/>
          <a:stretch/>
        </p:blipFill>
        <p:spPr>
          <a:xfrm>
            <a:off x="3504074" y="162617"/>
            <a:ext cx="8543046" cy="282551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66E4C10-ACA1-2289-69AA-F32E31F11BA0}"/>
              </a:ext>
            </a:extLst>
          </p:cNvPr>
          <p:cNvSpPr/>
          <p:nvPr/>
        </p:nvSpPr>
        <p:spPr>
          <a:xfrm>
            <a:off x="10670721" y="718457"/>
            <a:ext cx="604158" cy="22696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214312" y="1386998"/>
            <a:ext cx="3063884" cy="5113814"/>
            <a:chOff x="392906" y="1386998"/>
            <a:chExt cx="4349760" cy="5113814"/>
          </a:xfrm>
        </p:grpSpPr>
        <p:sp>
          <p:nvSpPr>
            <p:cNvPr id="26" name="직사각형 1"/>
            <p:cNvSpPr/>
            <p:nvPr/>
          </p:nvSpPr>
          <p:spPr>
            <a:xfrm>
              <a:off x="564519" y="1386998"/>
              <a:ext cx="3982720" cy="5113814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76200" cap="flat" cmpd="sng" algn="ctr">
              <a:solidFill>
                <a:srgbClr val="FFC00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92D050"/>
                </a:solidFill>
                <a:latin typeface="안동엄마까투리"/>
                <a:ea typeface="안동엄마까투리"/>
              </a:endParaRPr>
            </a:p>
          </p:txBody>
        </p:sp>
        <p:sp>
          <p:nvSpPr>
            <p:cNvPr id="27" name="직사각형 8"/>
            <p:cNvSpPr/>
            <p:nvPr/>
          </p:nvSpPr>
          <p:spPr>
            <a:xfrm>
              <a:off x="392906" y="2299655"/>
              <a:ext cx="4349760" cy="3342163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안동엄마까투리"/>
                <a:ea typeface="안동엄마까투리"/>
              </a:endParaRPr>
            </a:p>
          </p:txBody>
        </p:sp>
        <p:sp>
          <p:nvSpPr>
            <p:cNvPr id="28" name="직사각형 9"/>
            <p:cNvSpPr/>
            <p:nvPr/>
          </p:nvSpPr>
          <p:spPr>
            <a:xfrm>
              <a:off x="3035225" y="4233159"/>
              <a:ext cx="1320800" cy="128524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안동엄마까투리"/>
                <a:ea typeface="안동엄마까투리"/>
              </a:endParaRPr>
            </a:p>
          </p:txBody>
        </p:sp>
      </p:grpSp>
      <p:sp>
        <p:nvSpPr>
          <p:cNvPr id="29" name="직사각형 5"/>
          <p:cNvSpPr/>
          <p:nvPr/>
        </p:nvSpPr>
        <p:spPr>
          <a:xfrm>
            <a:off x="123825" y="392906"/>
            <a:ext cx="3260962" cy="6243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500" b="1" i="0" u="none" strike="noStrike" kern="1200" cap="none" spc="-50" normalizeH="0" baseline="0">
                <a:solidFill>
                  <a:srgbClr val="806000"/>
                </a:solidFill>
                <a:latin typeface="안동엄마까투리"/>
                <a:ea typeface="안동엄마까투리"/>
              </a:rPr>
              <a:t>회원 주요기능 </a:t>
            </a:r>
          </a:p>
        </p:txBody>
      </p:sp>
      <p:sp>
        <p:nvSpPr>
          <p:cNvPr id="30" name="직사각형 5"/>
          <p:cNvSpPr/>
          <p:nvPr/>
        </p:nvSpPr>
        <p:spPr>
          <a:xfrm>
            <a:off x="380999" y="3429000"/>
            <a:ext cx="2701369" cy="998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-50" normalizeH="0" baseline="0">
                <a:solidFill>
                  <a:srgbClr val="806000"/>
                </a:solidFill>
                <a:latin typeface="안동엄마까투리"/>
                <a:ea typeface="안동엄마까투리"/>
              </a:rPr>
              <a:t>Ajax</a:t>
            </a:r>
            <a:r>
              <a:rPr kumimoji="0" lang="ko-KR" altLang="en-US" sz="3000" b="1" i="0" u="none" strike="noStrike" kern="1200" cap="none" spc="-50" normalizeH="0" baseline="0">
                <a:solidFill>
                  <a:srgbClr val="806000"/>
                </a:solidFill>
                <a:latin typeface="안동엄마까투리"/>
                <a:ea typeface="안동엄마까투리"/>
              </a:rPr>
              <a:t>를 통한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000" b="1" i="0" u="none" strike="noStrike" kern="1200" cap="none" spc="-50" normalizeH="0" baseline="0">
                <a:solidFill>
                  <a:srgbClr val="806000"/>
                </a:solidFill>
                <a:latin typeface="안동엄마까투리"/>
                <a:ea typeface="안동엄마까투리"/>
              </a:rPr>
              <a:t>회원 정보 수정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4E43205-8FA8-0FC7-8C9A-1E5051894050}"/>
              </a:ext>
            </a:extLst>
          </p:cNvPr>
          <p:cNvGrpSpPr/>
          <p:nvPr/>
        </p:nvGrpSpPr>
        <p:grpSpPr>
          <a:xfrm>
            <a:off x="3559453" y="3319234"/>
            <a:ext cx="8418235" cy="3365500"/>
            <a:chOff x="3542988" y="2984499"/>
            <a:chExt cx="8418235" cy="3365500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6151895" y="2984499"/>
              <a:ext cx="2899566" cy="3347049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015730" y="2984499"/>
              <a:ext cx="2945493" cy="3365500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3542988" y="2999740"/>
              <a:ext cx="2680012" cy="3341369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0AF7940A-79A9-4B58-D112-83AACDD80D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9453" y="253094"/>
            <a:ext cx="8418235" cy="29085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214312" y="1386998"/>
            <a:ext cx="3063884" cy="5113814"/>
            <a:chOff x="392906" y="1386998"/>
            <a:chExt cx="4349760" cy="5113814"/>
          </a:xfrm>
        </p:grpSpPr>
        <p:sp>
          <p:nvSpPr>
            <p:cNvPr id="26" name="직사각형 1"/>
            <p:cNvSpPr/>
            <p:nvPr/>
          </p:nvSpPr>
          <p:spPr>
            <a:xfrm>
              <a:off x="564519" y="1386998"/>
              <a:ext cx="3982720" cy="5113814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76200" cap="flat" cmpd="sng" algn="ctr">
              <a:solidFill>
                <a:srgbClr val="FFC00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92D050"/>
                </a:solidFill>
                <a:latin typeface="안동엄마까투리"/>
                <a:ea typeface="안동엄마까투리"/>
              </a:endParaRPr>
            </a:p>
          </p:txBody>
        </p:sp>
        <p:sp>
          <p:nvSpPr>
            <p:cNvPr id="27" name="직사각형 8"/>
            <p:cNvSpPr/>
            <p:nvPr/>
          </p:nvSpPr>
          <p:spPr>
            <a:xfrm>
              <a:off x="392906" y="2299655"/>
              <a:ext cx="4349760" cy="3342163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안동엄마까투리"/>
                <a:ea typeface="안동엄마까투리"/>
              </a:endParaRPr>
            </a:p>
          </p:txBody>
        </p:sp>
        <p:sp>
          <p:nvSpPr>
            <p:cNvPr id="28" name="직사각형 9"/>
            <p:cNvSpPr/>
            <p:nvPr/>
          </p:nvSpPr>
          <p:spPr>
            <a:xfrm>
              <a:off x="3035225" y="4233159"/>
              <a:ext cx="1320800" cy="128524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안동엄마까투리"/>
                <a:ea typeface="안동엄마까투리"/>
              </a:endParaRPr>
            </a:p>
          </p:txBody>
        </p:sp>
      </p:grpSp>
      <p:sp>
        <p:nvSpPr>
          <p:cNvPr id="29" name="직사각형 5"/>
          <p:cNvSpPr/>
          <p:nvPr/>
        </p:nvSpPr>
        <p:spPr>
          <a:xfrm>
            <a:off x="123825" y="392906"/>
            <a:ext cx="3260962" cy="6243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500" b="1" i="0" u="none" strike="noStrike" kern="1200" cap="none" spc="-50" normalizeH="0" baseline="0">
                <a:solidFill>
                  <a:srgbClr val="806000"/>
                </a:solidFill>
                <a:latin typeface="안동엄마까투리"/>
                <a:ea typeface="안동엄마까투리"/>
              </a:rPr>
              <a:t>주요기능 </a:t>
            </a:r>
          </a:p>
        </p:txBody>
      </p:sp>
      <p:sp>
        <p:nvSpPr>
          <p:cNvPr id="30" name="직사각형 5"/>
          <p:cNvSpPr/>
          <p:nvPr/>
        </p:nvSpPr>
        <p:spPr>
          <a:xfrm>
            <a:off x="380999" y="2895600"/>
            <a:ext cx="2701369" cy="1912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-50" normalizeH="0" baseline="0">
                <a:solidFill>
                  <a:srgbClr val="806000"/>
                </a:solidFill>
                <a:latin typeface="안동엄마까투리"/>
                <a:ea typeface="안동엄마까투리"/>
              </a:rPr>
              <a:t>Security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-50" normalizeH="0" baseline="0">
                <a:solidFill>
                  <a:srgbClr val="806000"/>
                </a:solidFill>
                <a:latin typeface="안동엄마까투리"/>
                <a:ea typeface="안동엄마까투리"/>
              </a:rPr>
              <a:t>Config</a:t>
            </a:r>
            <a:r>
              <a:rPr kumimoji="0" lang="ko-KR" altLang="en-US" sz="3000" b="1" i="0" u="none" strike="noStrike" kern="1200" cap="none" spc="-50" normalizeH="0" baseline="0">
                <a:solidFill>
                  <a:srgbClr val="806000"/>
                </a:solidFill>
                <a:latin typeface="안동엄마까투리"/>
                <a:ea typeface="안동엄마까투리"/>
              </a:rPr>
              <a:t> 를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000" b="1" i="0" u="none" strike="noStrike" kern="1200" cap="none" spc="-50" normalizeH="0" baseline="0">
                <a:solidFill>
                  <a:srgbClr val="806000"/>
                </a:solidFill>
                <a:latin typeface="안동엄마까투리"/>
                <a:ea typeface="안동엄마까투리"/>
              </a:rPr>
              <a:t>활용한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000" b="1" i="0" u="none" strike="noStrike" kern="1200" cap="none" spc="-50" normalizeH="0" baseline="0">
                <a:solidFill>
                  <a:srgbClr val="806000"/>
                </a:solidFill>
                <a:latin typeface="안동엄마까투리"/>
                <a:ea typeface="안동엄마까투리"/>
              </a:rPr>
              <a:t>로그인 기능</a:t>
            </a:r>
            <a:endParaRPr kumimoji="0" lang="en-US" altLang="ko-KR" sz="3000" b="1" i="0" u="none" strike="noStrike" kern="1200" cap="none" spc="-50" normalizeH="0" baseline="0">
              <a:solidFill>
                <a:srgbClr val="806000"/>
              </a:solidFill>
              <a:latin typeface="안동엄마까투리"/>
              <a:ea typeface="안동엄마까투리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/>
          <a:srcRect r="4500"/>
          <a:stretch>
            <a:fillRect/>
          </a:stretch>
        </p:blipFill>
        <p:spPr>
          <a:xfrm>
            <a:off x="3575051" y="3571242"/>
            <a:ext cx="4044950" cy="281128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/>
          <a:srcRect r="5840"/>
          <a:stretch>
            <a:fillRect/>
          </a:stretch>
        </p:blipFill>
        <p:spPr>
          <a:xfrm>
            <a:off x="7886702" y="3545840"/>
            <a:ext cx="4095748" cy="2827019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521709" y="517685"/>
            <a:ext cx="5288062" cy="2416809"/>
          </a:xfrm>
          <a:prstGeom prst="rect">
            <a:avLst/>
          </a:prstGeom>
        </p:spPr>
      </p:pic>
      <p:sp>
        <p:nvSpPr>
          <p:cNvPr id="37" name="직사각형 5"/>
          <p:cNvSpPr/>
          <p:nvPr/>
        </p:nvSpPr>
        <p:spPr>
          <a:xfrm>
            <a:off x="3527425" y="76200"/>
            <a:ext cx="1032112" cy="449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1" i="0" u="none" strike="noStrike" kern="1200" cap="none" spc="-50" normalizeH="0" baseline="0">
                <a:solidFill>
                  <a:schemeClr val="lt1"/>
                </a:solidFill>
                <a:latin typeface="안동엄마까투리"/>
                <a:ea typeface="안동엄마까투리"/>
              </a:rPr>
              <a:t>회원</a:t>
            </a:r>
          </a:p>
        </p:txBody>
      </p:sp>
      <p:sp>
        <p:nvSpPr>
          <p:cNvPr id="40" name="직사각형 5"/>
          <p:cNvSpPr/>
          <p:nvPr/>
        </p:nvSpPr>
        <p:spPr>
          <a:xfrm>
            <a:off x="3590925" y="3117055"/>
            <a:ext cx="1032113" cy="452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1" i="0" u="none" strike="noStrike" kern="1200" cap="none" spc="-50" normalizeH="0" baseline="0">
                <a:solidFill>
                  <a:srgbClr val="FFFFFF"/>
                </a:solidFill>
                <a:latin typeface="안동엄마까투리"/>
                <a:ea typeface="안동엄마까투리"/>
              </a:rPr>
              <a:t>병원</a:t>
            </a:r>
          </a:p>
        </p:txBody>
      </p:sp>
      <p:sp>
        <p:nvSpPr>
          <p:cNvPr id="42" name="직사각형 5"/>
          <p:cNvSpPr/>
          <p:nvPr/>
        </p:nvSpPr>
        <p:spPr>
          <a:xfrm>
            <a:off x="7896225" y="3117055"/>
            <a:ext cx="1032113" cy="452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1" i="0" u="none" strike="noStrike" kern="1200" cap="none" spc="-50" normalizeH="0" baseline="0">
                <a:solidFill>
                  <a:srgbClr val="FFFFFF"/>
                </a:solidFill>
                <a:latin typeface="안동엄마까투리"/>
                <a:ea typeface="안동엄마까투리"/>
              </a:rPr>
              <a:t>관리자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214312" y="1386998"/>
            <a:ext cx="3063884" cy="5113814"/>
            <a:chOff x="392906" y="1386998"/>
            <a:chExt cx="4349760" cy="5113814"/>
          </a:xfrm>
        </p:grpSpPr>
        <p:sp>
          <p:nvSpPr>
            <p:cNvPr id="26" name="직사각형 1"/>
            <p:cNvSpPr/>
            <p:nvPr/>
          </p:nvSpPr>
          <p:spPr>
            <a:xfrm>
              <a:off x="564519" y="1386998"/>
              <a:ext cx="3982720" cy="5113814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76200" cap="flat" cmpd="sng" algn="ctr">
              <a:solidFill>
                <a:srgbClr val="FFC00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92D050"/>
                </a:solidFill>
                <a:latin typeface="안동엄마까투리"/>
                <a:ea typeface="안동엄마까투리"/>
              </a:endParaRPr>
            </a:p>
          </p:txBody>
        </p:sp>
        <p:sp>
          <p:nvSpPr>
            <p:cNvPr id="27" name="직사각형 8"/>
            <p:cNvSpPr/>
            <p:nvPr/>
          </p:nvSpPr>
          <p:spPr>
            <a:xfrm>
              <a:off x="392906" y="2299655"/>
              <a:ext cx="4349760" cy="3342163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안동엄마까투리"/>
                <a:ea typeface="안동엄마까투리"/>
              </a:endParaRPr>
            </a:p>
          </p:txBody>
        </p:sp>
        <p:sp>
          <p:nvSpPr>
            <p:cNvPr id="28" name="직사각형 9"/>
            <p:cNvSpPr/>
            <p:nvPr/>
          </p:nvSpPr>
          <p:spPr>
            <a:xfrm>
              <a:off x="3035225" y="4233159"/>
              <a:ext cx="1320800" cy="128524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안동엄마까투리"/>
                <a:ea typeface="안동엄마까투리"/>
              </a:endParaRPr>
            </a:p>
          </p:txBody>
        </p:sp>
      </p:grpSp>
      <p:sp>
        <p:nvSpPr>
          <p:cNvPr id="29" name="직사각형 5"/>
          <p:cNvSpPr/>
          <p:nvPr/>
        </p:nvSpPr>
        <p:spPr>
          <a:xfrm>
            <a:off x="123825" y="392906"/>
            <a:ext cx="3260962" cy="6243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500" b="1" i="0" u="none" strike="noStrike" kern="1200" cap="none" spc="-50" normalizeH="0" baseline="0">
                <a:solidFill>
                  <a:srgbClr val="806000"/>
                </a:solidFill>
                <a:latin typeface="안동엄마까투리"/>
                <a:ea typeface="안동엄마까투리"/>
              </a:rPr>
              <a:t>관리자 주요기능 </a:t>
            </a:r>
          </a:p>
        </p:txBody>
      </p:sp>
      <p:sp>
        <p:nvSpPr>
          <p:cNvPr id="30" name="직사각형 5"/>
          <p:cNvSpPr/>
          <p:nvPr/>
        </p:nvSpPr>
        <p:spPr>
          <a:xfrm>
            <a:off x="523873" y="2914650"/>
            <a:ext cx="2510870" cy="1455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3000" b="1" i="0" u="none" strike="noStrike" kern="1200" cap="none" spc="-50" normalizeH="0" baseline="0">
                <a:solidFill>
                  <a:srgbClr val="806000"/>
                </a:solidFill>
                <a:latin typeface="안동엄마까투리"/>
                <a:ea typeface="안동엄마까투리"/>
              </a:rPr>
              <a:t>Chart.js</a:t>
            </a:r>
            <a:r>
              <a:rPr kumimoji="0" lang="ko-KR" altLang="en-US" sz="3000" b="1" i="0" u="none" strike="noStrike" kern="1200" cap="none" spc="-50" normalizeH="0" baseline="0">
                <a:solidFill>
                  <a:srgbClr val="806000"/>
                </a:solidFill>
                <a:latin typeface="안동엄마까투리"/>
                <a:ea typeface="안동엄마까투리"/>
              </a:rPr>
              <a:t> 를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000" b="1" i="0" u="none" strike="noStrike" kern="1200" cap="none" spc="-50" normalizeH="0" baseline="0">
                <a:solidFill>
                  <a:srgbClr val="806000"/>
                </a:solidFill>
                <a:latin typeface="안동엄마까투리"/>
                <a:ea typeface="안동엄마까투리"/>
              </a:rPr>
              <a:t>이용한 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000" b="1" i="0" u="none" strike="noStrike" kern="1200" cap="none" spc="-50" normalizeH="0" baseline="0">
                <a:solidFill>
                  <a:srgbClr val="806000"/>
                </a:solidFill>
                <a:latin typeface="안동엄마까투리"/>
                <a:ea typeface="안동엄마까투리"/>
              </a:rPr>
              <a:t>데이터 시각화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29758" y="3550406"/>
            <a:ext cx="2891202" cy="312999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04886" y="3551464"/>
            <a:ext cx="3962468" cy="3132156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454054" y="3552443"/>
            <a:ext cx="1518138" cy="312624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1C15E60-8302-0A1C-FB35-629E11B69F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9758" y="174379"/>
            <a:ext cx="8342434" cy="3197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63720" y="1696720"/>
            <a:ext cx="3464560" cy="34645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482737" y="3013501"/>
            <a:ext cx="12170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800" spc="-50" dirty="0">
                <a:solidFill>
                  <a:schemeClr val="bg1"/>
                </a:solidFill>
                <a:latin typeface="안동엄마까투리"/>
                <a:ea typeface="안동엄마까투리"/>
              </a:rPr>
              <a:t>시연</a:t>
            </a:r>
            <a:endParaRPr lang="en-US" altLang="ko-KR" sz="4800" spc="-50" dirty="0">
              <a:solidFill>
                <a:schemeClr val="bg1"/>
              </a:solidFill>
              <a:latin typeface="안동엄마까투리"/>
              <a:ea typeface="안동엄마까투리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749040" y="1391920"/>
            <a:ext cx="1379744" cy="1330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accent4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880485" y="1549568"/>
            <a:ext cx="1125855" cy="10012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6000" dirty="0">
                <a:solidFill>
                  <a:schemeClr val="bg1"/>
                </a:solidFill>
                <a:latin typeface="안동엄마까투리"/>
                <a:ea typeface="안동엄마까투리"/>
              </a:rPr>
              <a:t>09</a:t>
            </a:r>
            <a:endParaRPr lang="ko-KR" altLang="en-US" sz="6000" dirty="0">
              <a:solidFill>
                <a:schemeClr val="bg1"/>
              </a:solidFill>
              <a:latin typeface="안동엄마까투리"/>
              <a:ea typeface="안동엄마까투리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63720" y="1696720"/>
            <a:ext cx="3464560" cy="34645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안동엄마까투리"/>
              <a:ea typeface="안동엄마까투리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513193" y="3013501"/>
            <a:ext cx="11560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800" spc="-50" dirty="0">
                <a:solidFill>
                  <a:schemeClr val="bg1"/>
                </a:solidFill>
                <a:latin typeface="안동엄마까투리"/>
                <a:ea typeface="안동엄마까투리"/>
              </a:rPr>
              <a:t>후기</a:t>
            </a:r>
            <a:endParaRPr lang="en-US" altLang="ko-KR" sz="4800" spc="-50" dirty="0">
              <a:solidFill>
                <a:schemeClr val="bg1"/>
              </a:solidFill>
              <a:latin typeface="안동엄마까투리"/>
              <a:ea typeface="안동엄마까투리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749040" y="1391920"/>
            <a:ext cx="1379744" cy="1330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accent4"/>
              </a:solidFill>
              <a:latin typeface="안동엄마까투리"/>
              <a:ea typeface="안동엄마까투리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023360" y="1549568"/>
            <a:ext cx="982980" cy="10012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6000">
                <a:solidFill>
                  <a:schemeClr val="bg1"/>
                </a:solidFill>
                <a:latin typeface="안동엄마까투리"/>
                <a:ea typeface="안동엄마까투리"/>
              </a:rPr>
              <a:t>10</a:t>
            </a:r>
            <a:endParaRPr lang="ko-KR" altLang="en-US" sz="6000">
              <a:solidFill>
                <a:schemeClr val="bg1"/>
              </a:solidFill>
              <a:latin typeface="안동엄마까투리"/>
              <a:ea typeface="안동엄마까투리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1202530"/>
          </a:xfrm>
          <a:prstGeom prst="rect">
            <a:avLst/>
          </a:prstGeom>
          <a:solidFill>
            <a:srgbClr val="FFFFFF"/>
          </a:solidFill>
          <a:ln w="38100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4" name="사각형: 둥근 모서리 3"/>
          <p:cNvSpPr/>
          <p:nvPr/>
        </p:nvSpPr>
        <p:spPr>
          <a:xfrm>
            <a:off x="595312" y="494109"/>
            <a:ext cx="11001375" cy="2805906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D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9" name="사각형: 둥근 모서리 8"/>
          <p:cNvSpPr/>
          <p:nvPr/>
        </p:nvSpPr>
        <p:spPr>
          <a:xfrm>
            <a:off x="595312" y="3505200"/>
            <a:ext cx="11001375" cy="2773759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D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5908" y="3678839"/>
            <a:ext cx="1695142" cy="226018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063874" y="748241"/>
            <a:ext cx="8265584" cy="2137833"/>
          </a:xfrm>
          <a:prstGeom prst="rect">
            <a:avLst/>
          </a:prstGeom>
        </p:spPr>
        <p:txBody>
          <a:bodyPr wrap="square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안동엄마까투리"/>
                <a:ea typeface="안동엄마까투리"/>
              </a:rPr>
              <a:t>팀원분들 하나하나의 장점들을 흡수할 수 있는 좋은 기회였습니다. 모두들 뛰어난 능력들이 많아서 배울점이 많았고, 제 부족한 점이 무엇인지도 깨달을 수 	있는 소중한 시간이었습니다. 프로젝트가 물흐르듯이 진행될 수 있도록 도움을 주신 모든 팀원분들께 감사의 말씀을 올립니다.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안동엄마까투리"/>
                <a:ea typeface="안동엄마까투리"/>
              </a:rPr>
              <a:t>	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63874" y="3784334"/>
            <a:ext cx="8265584" cy="2137833"/>
          </a:xfrm>
          <a:prstGeom prst="rect">
            <a:avLst/>
          </a:prstGeom>
        </p:spPr>
        <p:txBody>
          <a:bodyPr wrap="square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600" b="0" i="0" u="none" strike="noStrike" kern="1200" cap="none" spc="0" normalizeH="0" baseline="0" dirty="0">
                <a:solidFill>
                  <a:srgbClr val="000000"/>
                </a:solidFill>
                <a:latin typeface="안동엄마까투리"/>
                <a:ea typeface="안동엄마까투리"/>
              </a:rPr>
              <a:t>회의가 가장 중요하다는 생각이 들었습니다</a:t>
            </a:r>
            <a:r>
              <a:rPr kumimoji="0" lang="en-US" altLang="ko-KR" sz="2600" b="0" i="0" u="none" strike="noStrike" kern="1200" cap="none" spc="0" normalizeH="0" baseline="0" dirty="0">
                <a:solidFill>
                  <a:srgbClr val="000000"/>
                </a:solidFill>
                <a:latin typeface="안동엄마까투리"/>
                <a:ea typeface="안동엄마까투리"/>
              </a:rPr>
              <a:t>.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600" b="0" i="0" u="none" strike="noStrike" kern="1200" cap="none" spc="0" normalizeH="0" baseline="0" dirty="0">
                <a:solidFill>
                  <a:srgbClr val="000000"/>
                </a:solidFill>
                <a:latin typeface="안동엄마까투리"/>
                <a:ea typeface="안동엄마까투리"/>
              </a:rPr>
              <a:t>회의를 통해 서로의 진행사항을 파악할 수 있고</a:t>
            </a:r>
            <a:r>
              <a:rPr kumimoji="0" lang="en-US" altLang="ko-KR" sz="2600" b="0" i="0" u="none" strike="noStrike" kern="1200" cap="none" spc="0" normalizeH="0" baseline="0" dirty="0">
                <a:solidFill>
                  <a:srgbClr val="000000"/>
                </a:solidFill>
                <a:latin typeface="안동엄마까투리"/>
                <a:ea typeface="안동엄마까투리"/>
              </a:rPr>
              <a:t>,</a:t>
            </a:r>
            <a:r>
              <a:rPr kumimoji="0" lang="ko-KR" altLang="en-US" sz="2600" b="0" i="0" u="none" strike="noStrike" kern="1200" cap="none" spc="0" normalizeH="0" baseline="0" dirty="0">
                <a:solidFill>
                  <a:srgbClr val="000000"/>
                </a:solidFill>
                <a:latin typeface="안동엄마까투리"/>
                <a:ea typeface="안동엄마까투리"/>
              </a:rPr>
              <a:t> 변경된 사항이나 추가 사항을 수시로 공유해야 더 완성도 높은 결과를 이끌 수 있다는 것을 느낄 수 있었습니다</a:t>
            </a:r>
            <a:r>
              <a:rPr kumimoji="0" lang="en-US" altLang="ko-KR" sz="2600" b="0" i="0" u="none" strike="noStrike" kern="1200" cap="none" spc="0" normalizeH="0" baseline="0" dirty="0">
                <a:solidFill>
                  <a:srgbClr val="000000"/>
                </a:solidFill>
                <a:latin typeface="안동엄마까투리"/>
                <a:ea typeface="안동엄마까투리"/>
              </a:rPr>
              <a:t>.</a:t>
            </a:r>
            <a:r>
              <a:rPr kumimoji="0" lang="ko-KR" altLang="en-US" sz="2600" b="0" i="0" u="none" strike="noStrike" kern="1200" cap="none" spc="0" normalizeH="0" baseline="0" dirty="0">
                <a:solidFill>
                  <a:srgbClr val="000000"/>
                </a:solidFill>
                <a:latin typeface="안동엄마까투리"/>
                <a:ea typeface="안동엄마까투리"/>
              </a:rPr>
              <a:t> 성향이 다른 </a:t>
            </a:r>
            <a:r>
              <a:rPr kumimoji="0" lang="en-US" altLang="ko-KR" sz="2600" b="0" i="0" u="none" strike="noStrike" kern="1200" cap="none" spc="0" normalizeH="0" baseline="0" dirty="0">
                <a:solidFill>
                  <a:srgbClr val="000000"/>
                </a:solidFill>
                <a:latin typeface="안동엄마까투리"/>
                <a:ea typeface="안동엄마까투리"/>
              </a:rPr>
              <a:t>6</a:t>
            </a:r>
            <a:r>
              <a:rPr kumimoji="0" lang="ko-KR" altLang="en-US" sz="2600" b="0" i="0" u="none" strike="noStrike" kern="1200" cap="none" spc="0" normalizeH="0" baseline="0" dirty="0">
                <a:solidFill>
                  <a:srgbClr val="000000"/>
                </a:solidFill>
                <a:latin typeface="안동엄마까투리"/>
                <a:ea typeface="안동엄마까투리"/>
              </a:rPr>
              <a:t>명이 모여 한가지의 결과를 도출해낼 수 있어서 뜻깊었습니다</a:t>
            </a:r>
            <a:r>
              <a:rPr kumimoji="0" lang="en-US" altLang="ko-KR" sz="2600" b="0" i="0" u="none" strike="noStrike" kern="1200" cap="none" spc="0" normalizeH="0" baseline="0" dirty="0">
                <a:solidFill>
                  <a:srgbClr val="000000"/>
                </a:solidFill>
                <a:latin typeface="안동엄마까투리"/>
                <a:ea typeface="안동엄마까투리"/>
              </a:rPr>
              <a:t>.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02481" y="823117"/>
            <a:ext cx="1663303" cy="221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1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1202530"/>
          </a:xfrm>
          <a:prstGeom prst="rect">
            <a:avLst/>
          </a:prstGeom>
          <a:solidFill>
            <a:srgbClr val="FFFFFF"/>
          </a:solidFill>
          <a:ln w="38100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4" name="사각형: 둥근 모서리 3"/>
          <p:cNvSpPr/>
          <p:nvPr/>
        </p:nvSpPr>
        <p:spPr>
          <a:xfrm>
            <a:off x="595312" y="494109"/>
            <a:ext cx="11001375" cy="5984875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D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3063874" y="700616"/>
            <a:ext cx="8350251" cy="5782468"/>
          </a:xfrm>
          <a:prstGeom prst="rect">
            <a:avLst/>
          </a:prstGeom>
        </p:spPr>
        <p:txBody>
          <a:bodyPr wrap="square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rgbClr val="000000"/>
              </a:solidFill>
              <a:latin typeface="안동엄마까투리"/>
              <a:ea typeface="안동엄마까투리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48000" y="2570431"/>
            <a:ext cx="8012907" cy="2346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안동엄마까투리"/>
                <a:ea typeface="안동엄마까투리"/>
              </a:rPr>
              <a:t>프로젝트를 진행하며 기술적인 면에서도 많은 걸 배웠고, </a:t>
            </a: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안동엄마까투리"/>
                <a:ea typeface="안동엄마까투리"/>
              </a:rPr>
              <a:t>돌아보니 아쉬운 점도 참 많았습니다. 좋은 경험을 쌓을 수 있어서 너무 좋은 기회였고 훌륭한 팀원들과 함께 할수 있어서 영광이었습니다.</a:t>
            </a: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rgbClr val="000000"/>
              </a:solidFill>
              <a:latin typeface="안동엄마까투리"/>
              <a:ea typeface="안동엄마까투리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77765" y="2293166"/>
            <a:ext cx="1703751" cy="227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23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1202530"/>
          </a:xfrm>
          <a:prstGeom prst="rect">
            <a:avLst/>
          </a:prstGeom>
          <a:solidFill>
            <a:srgbClr val="FFFFFF"/>
          </a:solidFill>
          <a:ln w="38100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4" name="사각형: 둥근 모서리 3"/>
          <p:cNvSpPr/>
          <p:nvPr/>
        </p:nvSpPr>
        <p:spPr>
          <a:xfrm>
            <a:off x="595312" y="494109"/>
            <a:ext cx="11001375" cy="5984875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D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3063874" y="700616"/>
            <a:ext cx="8350251" cy="5782468"/>
          </a:xfrm>
          <a:prstGeom prst="rect">
            <a:avLst/>
          </a:prstGeom>
        </p:spPr>
        <p:txBody>
          <a:bodyPr wrap="square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rgbClr val="000000"/>
              </a:solidFill>
              <a:latin typeface="안동엄마까투리"/>
              <a:ea typeface="안동엄마까투리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048000" y="1727835"/>
            <a:ext cx="8012907" cy="3928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안동엄마까투리"/>
                <a:ea typeface="안동엄마까투리"/>
              </a:rPr>
              <a:t> Spring 교육을 받으면서 파이널 프로젝트를 병행했습니다. JAVA에서 힘들게 구현했던 기능을 비교적 쉽게 구현할 수 있는 점이 좋았으며 더 많은 기능들을 많이 접하면 좋겠다는 생각을 했습니다.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안동엄마까투리"/>
                <a:ea typeface="안동엄마까투리"/>
              </a:rPr>
              <a:t> 팀원들과 프로젝트를 진행하면서 서로 열심히 하는 긍정적인 에너지를 나눌 수 있어서 좋았으며, 서로 다른 생각을 가진 6명에 사람들이 모여서 의견을 통합하는 과정은 힘들었지만 여러 의견을 교환할 수 있어서 좋은 경험이 되었습니다.</a:t>
            </a: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rgbClr val="000000"/>
              </a:solidFill>
              <a:latin typeface="안동엄마까투리"/>
              <a:ea typeface="안동엄마까투리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3369" y="2308055"/>
            <a:ext cx="1743692" cy="224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9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2" y="295689"/>
            <a:ext cx="10958418" cy="569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4000" b="1" spc="-150">
                <a:solidFill>
                  <a:schemeClr val="bg1"/>
                </a:solidFill>
                <a:latin typeface="안동엄마까투리"/>
                <a:ea typeface="안동엄마까투리"/>
                <a:cs typeface="Aharoni"/>
                <a:sym typeface="Montserrat-SemiBold"/>
              </a:rPr>
              <a:t>팀원 소개</a:t>
            </a:r>
            <a:endParaRPr lang="ko-KR" altLang="ko-KR" sz="4000" b="1" kern="1200" spc="-150">
              <a:solidFill>
                <a:schemeClr val="bg1"/>
              </a:solidFill>
              <a:latin typeface="안동엄마까투리"/>
              <a:ea typeface="안동엄마까투리"/>
              <a:cs typeface="Aharoni"/>
              <a:sym typeface="Montserrat-SemiBold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037005" y="1371339"/>
            <a:ext cx="2983635" cy="4542340"/>
            <a:chOff x="689278" y="1783058"/>
            <a:chExt cx="2396822" cy="5619722"/>
          </a:xfrm>
        </p:grpSpPr>
        <p:sp>
          <p:nvSpPr>
            <p:cNvPr id="11" name="직사각형 10"/>
            <p:cNvSpPr/>
            <p:nvPr/>
          </p:nvSpPr>
          <p:spPr>
            <a:xfrm>
              <a:off x="689278" y="1783058"/>
              <a:ext cx="2396822" cy="4244168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안동엄마까투리"/>
                <a:ea typeface="안동엄마까투리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31983" y="6238568"/>
              <a:ext cx="1911408" cy="11642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400" spc="-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안동엄마까투리"/>
                  <a:ea typeface="안동엄마까투리"/>
                  <a:cs typeface="Arial"/>
                </a:rPr>
                <a:t>개발 환경 구축</a:t>
              </a:r>
            </a:p>
            <a:p>
              <a:pPr marL="0" marR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400" spc="-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안동엄마까투리"/>
                  <a:ea typeface="안동엄마까투리"/>
                  <a:cs typeface="Arial"/>
                </a:rPr>
                <a:t> </a:t>
              </a:r>
              <a:r>
                <a:rPr lang="en-US" altLang="ko-KR" sz="1400" spc="-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안동엄마까투리"/>
                  <a:ea typeface="안동엄마까투리"/>
                  <a:cs typeface="Arial"/>
                </a:rPr>
                <a:t>Database</a:t>
              </a:r>
              <a:r>
                <a:rPr lang="ko-KR" altLang="en-US" sz="1400" spc="-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안동엄마까투리"/>
                  <a:ea typeface="안동엄마까투리"/>
                  <a:cs typeface="Arial"/>
                </a:rPr>
                <a:t> 설계 및 구축</a:t>
              </a:r>
            </a:p>
            <a:p>
              <a:pPr marL="0" marR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400" spc="-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안동엄마까투리"/>
                  <a:ea typeface="안동엄마까투리"/>
                  <a:cs typeface="Arial"/>
                </a:rPr>
                <a:t>회원서비스 </a:t>
              </a:r>
              <a:r>
                <a:rPr lang="en-US" altLang="ko-KR" sz="1400" spc="-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안동엄마까투리"/>
                  <a:ea typeface="안동엄마까투리"/>
                  <a:cs typeface="Arial"/>
                </a:rPr>
                <a:t>Full</a:t>
              </a:r>
              <a:r>
                <a:rPr lang="ko-KR" altLang="en-US" sz="1400" spc="-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안동엄마까투리"/>
                  <a:ea typeface="안동엄마까투리"/>
                  <a:cs typeface="Arial"/>
                </a:rPr>
                <a:t> </a:t>
              </a:r>
              <a:r>
                <a:rPr lang="en-US" altLang="ko-KR" sz="1400" spc="-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안동엄마까투리"/>
                  <a:ea typeface="안동엄마까투리"/>
                  <a:cs typeface="Arial"/>
                </a:rPr>
                <a:t>Stack</a:t>
              </a:r>
              <a:r>
                <a:rPr lang="ko-KR" altLang="en-US" sz="1400" spc="-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안동엄마까투리"/>
                  <a:ea typeface="안동엄마까투리"/>
                  <a:cs typeface="Arial"/>
                </a:rPr>
                <a:t> 개발</a:t>
              </a:r>
            </a:p>
            <a:p>
              <a:pPr marL="0" marR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400" spc="-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안동엄마까투리"/>
                  <a:ea typeface="안동엄마까투리"/>
                  <a:cs typeface="Arial"/>
                </a:rPr>
                <a:t>코드 취합</a:t>
              </a:r>
            </a:p>
          </p:txBody>
        </p:sp>
      </p:grpSp>
      <p:grpSp>
        <p:nvGrpSpPr>
          <p:cNvPr id="64" name="그룹 24"/>
          <p:cNvGrpSpPr/>
          <p:nvPr/>
        </p:nvGrpSpPr>
        <p:grpSpPr>
          <a:xfrm>
            <a:off x="4602077" y="1371338"/>
            <a:ext cx="2983635" cy="4760855"/>
            <a:chOff x="689278" y="1783058"/>
            <a:chExt cx="2396822" cy="5890064"/>
          </a:xfrm>
        </p:grpSpPr>
        <p:sp>
          <p:nvSpPr>
            <p:cNvPr id="65" name="직사각형 10"/>
            <p:cNvSpPr/>
            <p:nvPr/>
          </p:nvSpPr>
          <p:spPr>
            <a:xfrm>
              <a:off x="689278" y="1783058"/>
              <a:ext cx="2396822" cy="4244168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안동엄마까투리"/>
                <a:ea typeface="안동엄마까투리"/>
              </a:endParaRPr>
            </a:p>
          </p:txBody>
        </p:sp>
        <p:sp>
          <p:nvSpPr>
            <p:cNvPr id="69" name="TextBox 17"/>
            <p:cNvSpPr txBox="1"/>
            <p:nvPr/>
          </p:nvSpPr>
          <p:spPr>
            <a:xfrm>
              <a:off x="931984" y="6249663"/>
              <a:ext cx="1911407" cy="14234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lang="ko-KR" altLang="en-US" sz="1400" spc="-50">
                <a:solidFill>
                  <a:schemeClr val="tx1">
                    <a:lumMod val="50000"/>
                    <a:lumOff val="50000"/>
                  </a:schemeClr>
                </a:solidFill>
                <a:latin typeface="안동엄마까투리"/>
                <a:ea typeface="안동엄마까투리"/>
                <a:cs typeface="Arial"/>
              </a:endParaRPr>
            </a:p>
            <a:p>
              <a:pPr marL="0" marR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400" spc="-50">
                  <a:solidFill>
                    <a:schemeClr val="tx1">
                      <a:lumMod val="50000"/>
                      <a:lumOff val="50000"/>
                    </a:schemeClr>
                  </a:solidFill>
                  <a:latin typeface="안동엄마까투리"/>
                  <a:ea typeface="안동엄마까투리"/>
                  <a:cs typeface="Arial"/>
                </a:rPr>
                <a:t>관리자 기능</a:t>
              </a:r>
            </a:p>
            <a:p>
              <a:pPr marL="0" marR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400" spc="-50">
                  <a:solidFill>
                    <a:schemeClr val="tx1">
                      <a:lumMod val="50000"/>
                      <a:lumOff val="50000"/>
                    </a:schemeClr>
                  </a:solidFill>
                  <a:latin typeface="안동엄마까투리"/>
                  <a:ea typeface="안동엄마까투리"/>
                  <a:cs typeface="Arial"/>
                </a:rPr>
                <a:t>(</a:t>
              </a:r>
              <a:r>
                <a:rPr lang="ko-KR" altLang="en-US" sz="1400" spc="-50">
                  <a:solidFill>
                    <a:schemeClr val="tx1">
                      <a:lumMod val="50000"/>
                      <a:lumOff val="50000"/>
                    </a:schemeClr>
                  </a:solidFill>
                  <a:latin typeface="안동엄마까투리"/>
                  <a:ea typeface="안동엄마까투리"/>
                  <a:cs typeface="Arial"/>
                </a:rPr>
                <a:t>공지사항</a:t>
              </a:r>
              <a:r>
                <a:rPr lang="en-US" altLang="ko-KR" sz="1400" spc="-50">
                  <a:solidFill>
                    <a:schemeClr val="tx1">
                      <a:lumMod val="50000"/>
                      <a:lumOff val="50000"/>
                    </a:schemeClr>
                  </a:solidFill>
                  <a:latin typeface="안동엄마까투리"/>
                  <a:ea typeface="안동엄마까투리"/>
                  <a:cs typeface="Arial"/>
                </a:rPr>
                <a:t>,</a:t>
              </a:r>
              <a:r>
                <a:rPr lang="ko-KR" altLang="en-US" sz="1400" spc="-50">
                  <a:solidFill>
                    <a:schemeClr val="tx1">
                      <a:lumMod val="50000"/>
                      <a:lumOff val="50000"/>
                    </a:schemeClr>
                  </a:solidFill>
                  <a:latin typeface="안동엄마까투리"/>
                  <a:ea typeface="안동엄마까투리"/>
                  <a:cs typeface="Arial"/>
                </a:rPr>
                <a:t> 문의사항</a:t>
              </a:r>
              <a:r>
                <a:rPr lang="en-US" altLang="ko-KR" sz="1400" spc="-50">
                  <a:solidFill>
                    <a:schemeClr val="tx1">
                      <a:lumMod val="50000"/>
                      <a:lumOff val="50000"/>
                    </a:schemeClr>
                  </a:solidFill>
                  <a:latin typeface="안동엄마까투리"/>
                  <a:ea typeface="안동엄마까투리"/>
                  <a:cs typeface="Arial"/>
                </a:rPr>
                <a:t>)</a:t>
              </a:r>
            </a:p>
            <a:p>
              <a:pPr marL="0" marR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400" spc="-50">
                  <a:solidFill>
                    <a:schemeClr val="tx1">
                      <a:lumMod val="50000"/>
                      <a:lumOff val="50000"/>
                    </a:schemeClr>
                  </a:solidFill>
                  <a:latin typeface="안동엄마까투리"/>
                  <a:ea typeface="안동엄마까투리"/>
                  <a:cs typeface="Arial"/>
                </a:rPr>
                <a:t>FrontEnd</a:t>
              </a:r>
              <a:r>
                <a:rPr lang="ko-KR" altLang="en-US" sz="1400" spc="-50">
                  <a:solidFill>
                    <a:schemeClr val="tx1">
                      <a:lumMod val="50000"/>
                      <a:lumOff val="50000"/>
                    </a:schemeClr>
                  </a:solidFill>
                  <a:latin typeface="안동엄마까투리"/>
                  <a:ea typeface="안동엄마까투리"/>
                  <a:cs typeface="Arial"/>
                </a:rPr>
                <a:t> 개발</a:t>
              </a:r>
            </a:p>
            <a:p>
              <a:pPr marL="0" marR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lang="en-US" altLang="ko-KR" sz="1400" spc="-50">
                <a:solidFill>
                  <a:schemeClr val="tx1">
                    <a:lumMod val="50000"/>
                    <a:lumOff val="50000"/>
                  </a:schemeClr>
                </a:solidFill>
                <a:latin typeface="안동엄마까투리"/>
                <a:ea typeface="안동엄마까투리"/>
                <a:cs typeface="Arial"/>
              </a:endParaRPr>
            </a:p>
          </p:txBody>
        </p:sp>
      </p:grpSp>
      <p:grpSp>
        <p:nvGrpSpPr>
          <p:cNvPr id="70" name="그룹 24"/>
          <p:cNvGrpSpPr/>
          <p:nvPr/>
        </p:nvGrpSpPr>
        <p:grpSpPr>
          <a:xfrm>
            <a:off x="8071898" y="1371339"/>
            <a:ext cx="2983635" cy="4551306"/>
            <a:chOff x="689278" y="1783058"/>
            <a:chExt cx="2396822" cy="5630813"/>
          </a:xfrm>
        </p:grpSpPr>
        <p:sp>
          <p:nvSpPr>
            <p:cNvPr id="71" name="직사각형 10"/>
            <p:cNvSpPr/>
            <p:nvPr/>
          </p:nvSpPr>
          <p:spPr>
            <a:xfrm>
              <a:off x="689278" y="1783058"/>
              <a:ext cx="2396822" cy="4244168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안동엄마까투리"/>
                <a:ea typeface="안동엄마까투리"/>
              </a:endParaRPr>
            </a:p>
          </p:txBody>
        </p:sp>
        <p:sp>
          <p:nvSpPr>
            <p:cNvPr id="75" name="TextBox 17"/>
            <p:cNvSpPr txBox="1"/>
            <p:nvPr/>
          </p:nvSpPr>
          <p:spPr>
            <a:xfrm>
              <a:off x="931985" y="6249665"/>
              <a:ext cx="1911408" cy="11642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endParaRPr lang="en-US" altLang="ko-KR" sz="1400" spc="-50">
                <a:solidFill>
                  <a:schemeClr val="tx1">
                    <a:lumMod val="50000"/>
                    <a:lumOff val="50000"/>
                  </a:schemeClr>
                </a:solidFill>
                <a:latin typeface="안동엄마까투리"/>
                <a:ea typeface="안동엄마까투리"/>
                <a:cs typeface="Arial"/>
              </a:endParaRPr>
            </a:p>
            <a:p>
              <a:pPr marL="0" marR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400" spc="-50">
                  <a:solidFill>
                    <a:schemeClr val="tx1">
                      <a:lumMod val="50000"/>
                      <a:lumOff val="50000"/>
                    </a:schemeClr>
                  </a:solidFill>
                  <a:latin typeface="안동엄마까투리"/>
                  <a:ea typeface="안동엄마까투리"/>
                  <a:cs typeface="Arial"/>
                </a:rPr>
                <a:t>DB </a:t>
              </a:r>
              <a:r>
                <a:rPr lang="ko-KR" altLang="en-US" sz="1400" spc="-50">
                  <a:solidFill>
                    <a:schemeClr val="tx1">
                      <a:lumMod val="50000"/>
                      <a:lumOff val="50000"/>
                    </a:schemeClr>
                  </a:solidFill>
                  <a:latin typeface="안동엄마까투리"/>
                  <a:ea typeface="안동엄마까투리"/>
                  <a:cs typeface="Arial"/>
                </a:rPr>
                <a:t>구조 설계</a:t>
              </a:r>
            </a:p>
            <a:p>
              <a:pPr marL="0" marR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400" spc="-50">
                  <a:solidFill>
                    <a:schemeClr val="tx1">
                      <a:lumMod val="50000"/>
                      <a:lumOff val="50000"/>
                    </a:schemeClr>
                  </a:solidFill>
                  <a:latin typeface="안동엄마까투리"/>
                  <a:ea typeface="안동엄마까투리"/>
                  <a:cs typeface="Arial"/>
                </a:rPr>
                <a:t>병원기능</a:t>
              </a:r>
            </a:p>
            <a:p>
              <a:pPr marL="0" marR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ko-KR" altLang="en-US" sz="1400" spc="-50">
                  <a:solidFill>
                    <a:schemeClr val="tx1">
                      <a:lumMod val="50000"/>
                      <a:lumOff val="50000"/>
                    </a:schemeClr>
                  </a:solidFill>
                  <a:latin typeface="안동엄마까투리"/>
                  <a:ea typeface="안동엄마까투리"/>
                  <a:cs typeface="Arial"/>
                </a:rPr>
                <a:t>코드 취합</a:t>
              </a:r>
            </a:p>
          </p:txBody>
        </p:sp>
      </p:grp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96140" y="1440037"/>
            <a:ext cx="2033057" cy="2710743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44625" y="1376506"/>
            <a:ext cx="2146978" cy="2766674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84" name="TextBox 13"/>
          <p:cNvSpPr txBox="1"/>
          <p:nvPr/>
        </p:nvSpPr>
        <p:spPr>
          <a:xfrm>
            <a:off x="8897564" y="4224650"/>
            <a:ext cx="1449585" cy="4883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28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600" b="1" i="0" u="none" strike="noStrike" kern="0" cap="none" spc="-50" normalizeH="0" baseline="0">
                <a:solidFill>
                  <a:srgbClr val="604103"/>
                </a:solidFill>
                <a:latin typeface="안동엄마까투리"/>
                <a:ea typeface="안동엄마까투리"/>
                <a:cs typeface="Arial"/>
              </a:rPr>
              <a:t>이현우</a:t>
            </a:r>
            <a:endParaRPr kumimoji="0" lang="ko-KR" altLang="en-US" sz="2600" b="1" i="0" u="none" strike="noStrike" kern="0" cap="none" spc="-50" normalizeH="0" baseline="0">
              <a:solidFill>
                <a:srgbClr val="604103"/>
              </a:solidFill>
              <a:effectLst/>
              <a:uLnTx/>
              <a:uFillTx/>
              <a:latin typeface="안동엄마까투리"/>
              <a:ea typeface="안동엄마까투리"/>
              <a:cs typeface="Arial"/>
            </a:endParaRPr>
          </a:p>
        </p:txBody>
      </p:sp>
      <p:sp>
        <p:nvSpPr>
          <p:cNvPr id="85" name="TextBox 13"/>
          <p:cNvSpPr txBox="1"/>
          <p:nvPr/>
        </p:nvSpPr>
        <p:spPr>
          <a:xfrm>
            <a:off x="5371207" y="4224650"/>
            <a:ext cx="1449585" cy="4883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28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600" b="1" i="0" u="none" strike="noStrike" kern="0" cap="none" spc="-50" normalizeH="0" baseline="0">
                <a:solidFill>
                  <a:srgbClr val="604103"/>
                </a:solidFill>
                <a:latin typeface="안동엄마까투리"/>
                <a:ea typeface="안동엄마까투리"/>
                <a:cs typeface="Arial"/>
              </a:rPr>
              <a:t>손병직</a:t>
            </a:r>
            <a:endParaRPr kumimoji="0" lang="ko-KR" altLang="en-US" sz="2600" b="1" i="0" u="none" strike="noStrike" kern="0" cap="none" spc="-50" normalizeH="0" baseline="0">
              <a:solidFill>
                <a:srgbClr val="604103"/>
              </a:solidFill>
              <a:effectLst/>
              <a:uLnTx/>
              <a:uFillTx/>
              <a:latin typeface="안동엄마까투리"/>
              <a:ea typeface="안동엄마까투리"/>
              <a:cs typeface="Arial"/>
            </a:endParaRPr>
          </a:p>
        </p:txBody>
      </p:sp>
      <p:sp>
        <p:nvSpPr>
          <p:cNvPr id="86" name="TextBox 13"/>
          <p:cNvSpPr txBox="1"/>
          <p:nvPr/>
        </p:nvSpPr>
        <p:spPr>
          <a:xfrm>
            <a:off x="1777684" y="4224650"/>
            <a:ext cx="1449585" cy="4883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28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600" b="1" i="0" u="none" strike="noStrike" kern="0" cap="none" spc="-50" normalizeH="0" baseline="0">
                <a:solidFill>
                  <a:srgbClr val="604103"/>
                </a:solidFill>
                <a:latin typeface="안동엄마까투리"/>
                <a:ea typeface="안동엄마까투리"/>
                <a:cs typeface="Arial"/>
              </a:rPr>
              <a:t>남국현</a:t>
            </a:r>
            <a:endParaRPr kumimoji="0" lang="ko-KR" altLang="en-US" sz="2600" b="1" i="0" u="none" strike="noStrike" kern="0" cap="none" spc="-50" normalizeH="0" baseline="0">
              <a:solidFill>
                <a:srgbClr val="604103"/>
              </a:solidFill>
              <a:effectLst/>
              <a:uLnTx/>
              <a:uFillTx/>
              <a:latin typeface="안동엄마까투리"/>
              <a:ea typeface="안동엄마까투리"/>
              <a:cs typeface="Arial"/>
            </a:endParaRPr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569326" y="1473906"/>
            <a:ext cx="2017183" cy="2689577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1202530"/>
          </a:xfrm>
          <a:prstGeom prst="rect">
            <a:avLst/>
          </a:prstGeom>
          <a:solidFill>
            <a:srgbClr val="FFFFFF"/>
          </a:solidFill>
          <a:ln w="38100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4" name="사각형: 둥근 모서리 3"/>
          <p:cNvSpPr/>
          <p:nvPr/>
        </p:nvSpPr>
        <p:spPr>
          <a:xfrm>
            <a:off x="595312" y="494109"/>
            <a:ext cx="11001375" cy="2805906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D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9" name="사각형: 둥근 모서리 8"/>
          <p:cNvSpPr/>
          <p:nvPr/>
        </p:nvSpPr>
        <p:spPr>
          <a:xfrm>
            <a:off x="595312" y="3505200"/>
            <a:ext cx="11001375" cy="2773759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D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0348" y="673111"/>
            <a:ext cx="1727588" cy="230345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63874" y="945463"/>
            <a:ext cx="8265584" cy="2137833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kumimoji="0" lang="ko-KR" altLang="en-US" sz="2600" b="0" i="0" u="none" strike="noStrike" kern="1200" cap="none" spc="0" normalizeH="0" baseline="0" dirty="0">
                <a:solidFill>
                  <a:srgbClr val="000000"/>
                </a:solidFill>
                <a:latin typeface="안동엄마까투리"/>
                <a:ea typeface="안동엄마까투리"/>
              </a:rPr>
              <a:t>팀 프로젝트를 진행하면서 저보다 더 뛰어난 팀원들과 협업을 하는 것이 영광이었습니다. 말과 행동부터 시작해서 모든 부분에서 배웠습니다. 팀장님을 비롯해 모든 팀원분들에게 감사함을 느낍니다.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05392" y="3629025"/>
            <a:ext cx="1699683" cy="2266244"/>
          </a:xfrm>
          <a:prstGeom prst="rect">
            <a:avLst/>
          </a:prstGeom>
          <a:effectLst/>
        </p:spPr>
      </p:pic>
      <p:sp>
        <p:nvSpPr>
          <p:cNvPr id="15" name="TextBox 14"/>
          <p:cNvSpPr txBox="1"/>
          <p:nvPr/>
        </p:nvSpPr>
        <p:spPr>
          <a:xfrm>
            <a:off x="3063874" y="3849157"/>
            <a:ext cx="8265584" cy="2137833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안동엄마까투리"/>
                <a:ea typeface="안동엄마까투리"/>
              </a:rPr>
              <a:t>처음 시작할 때는 막막했지만, 계획을 세워서 접근하는 방법을 사용했기에, 조금씩 전진할 수 있었습니다.</a:t>
            </a:r>
          </a:p>
          <a:p>
            <a:pPr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rgbClr val="000000"/>
                </a:solidFill>
                <a:latin typeface="안동엄마까투리"/>
                <a:ea typeface="안동엄마까투리"/>
              </a:rPr>
              <a:t>팀원들이랑 소통하며, 협력하고 믿고 의지하면서 팀 프로젝트를 했기에, 완성할 수 있었습니다.</a:t>
            </a:r>
          </a:p>
          <a:p>
            <a:pPr>
              <a:defRPr/>
            </a:pPr>
            <a:endParaRPr kumimoji="0" lang="ko-KR" altLang="en-US" sz="2600" b="0" i="0" u="none" strike="noStrike" kern="1200" cap="none" spc="0" normalizeH="0" baseline="0">
              <a:solidFill>
                <a:srgbClr val="000000"/>
              </a:solidFill>
              <a:latin typeface="안동엄마까투리"/>
              <a:ea typeface="안동엄마까투리"/>
            </a:endParaRPr>
          </a:p>
        </p:txBody>
      </p:sp>
    </p:spTree>
    <p:extLst>
      <p:ext uri="{BB962C8B-B14F-4D97-AF65-F5344CB8AC3E}">
        <p14:creationId xmlns:p14="http://schemas.microsoft.com/office/powerpoint/2010/main" val="416535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8EEA79-5815-47BE-B41F-AACE500D0AA5}"/>
              </a:ext>
            </a:extLst>
          </p:cNvPr>
          <p:cNvSpPr txBox="1"/>
          <p:nvPr/>
        </p:nvSpPr>
        <p:spPr>
          <a:xfrm>
            <a:off x="2747718" y="2992323"/>
            <a:ext cx="6696564" cy="8733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ko-KR" sz="5000" b="1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THANK YOU</a:t>
            </a:r>
            <a:endParaRPr lang="ko-KR" altLang="en-US" sz="5000" b="1" spc="-150" dirty="0">
              <a:solidFill>
                <a:schemeClr val="accent4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12289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63720" y="1696720"/>
            <a:ext cx="3464560" cy="34645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안동엄마까투리"/>
              <a:ea typeface="안동엄마까투리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23485" y="3018487"/>
            <a:ext cx="2145030" cy="8210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800" spc="-50">
                <a:solidFill>
                  <a:schemeClr val="bg1"/>
                </a:solidFill>
                <a:latin typeface="안동엄마까투리"/>
                <a:ea typeface="안동엄마까투리"/>
              </a:rPr>
              <a:t>사용기술</a:t>
            </a:r>
            <a:endParaRPr lang="en-US" altLang="ko-KR" sz="4800" spc="-50">
              <a:solidFill>
                <a:schemeClr val="bg1"/>
              </a:solidFill>
              <a:latin typeface="안동엄마까투리"/>
              <a:ea typeface="안동엄마까투리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749040" y="1391920"/>
            <a:ext cx="1379744" cy="1330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accent4"/>
              </a:solidFill>
              <a:latin typeface="안동엄마까투리"/>
              <a:ea typeface="안동엄마까투리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909060" y="1549568"/>
            <a:ext cx="1097280" cy="10012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6000">
                <a:solidFill>
                  <a:schemeClr val="bg1"/>
                </a:solidFill>
                <a:latin typeface="안동엄마까투리"/>
                <a:ea typeface="안동엄마까투리"/>
              </a:rPr>
              <a:t>02</a:t>
            </a:r>
            <a:endParaRPr lang="ko-KR" altLang="en-US" sz="6000">
              <a:solidFill>
                <a:schemeClr val="bg1"/>
              </a:solidFill>
              <a:latin typeface="안동엄마까투리"/>
              <a:ea typeface="안동엄마까투리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2" y="295689"/>
            <a:ext cx="11393212" cy="569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4000" b="1" kern="1200" spc="-150">
                <a:solidFill>
                  <a:schemeClr val="bg1"/>
                </a:solidFill>
                <a:latin typeface="안동엄마까투리"/>
                <a:ea typeface="안동엄마까투리"/>
                <a:cs typeface="Aharoni"/>
                <a:sym typeface="Montserrat-SemiBold"/>
              </a:rPr>
              <a:t>적용 기술</a:t>
            </a:r>
            <a:r>
              <a:rPr lang="en-US" altLang="ko-KR" sz="4000" b="1" kern="1200" spc="-150">
                <a:solidFill>
                  <a:schemeClr val="bg1"/>
                </a:solidFill>
                <a:latin typeface="안동엄마까투리"/>
                <a:ea typeface="안동엄마까투리"/>
                <a:cs typeface="Aharoni"/>
                <a:sym typeface="Montserrat-SemiBold"/>
              </a:rPr>
              <a:t>(</a:t>
            </a:r>
            <a:r>
              <a:rPr lang="ko-KR" altLang="en-US" sz="4000" b="1" kern="1200" spc="-150">
                <a:solidFill>
                  <a:schemeClr val="bg1"/>
                </a:solidFill>
                <a:latin typeface="안동엄마까투리"/>
                <a:ea typeface="안동엄마까투리"/>
                <a:cs typeface="Aharoni"/>
                <a:sym typeface="Montserrat-SemiBold"/>
              </a:rPr>
              <a:t>개발언어프레임워크</a:t>
            </a:r>
            <a:r>
              <a:rPr lang="en-US" altLang="ko-KR" sz="4000" b="1" kern="1200" spc="-150">
                <a:solidFill>
                  <a:schemeClr val="bg1"/>
                </a:solidFill>
                <a:latin typeface="안동엄마까투리"/>
                <a:ea typeface="안동엄마까투리"/>
                <a:cs typeface="Aharoni"/>
                <a:sym typeface="Montserrat-SemiBold"/>
              </a:rPr>
              <a:t>/API/</a:t>
            </a:r>
            <a:r>
              <a:rPr lang="ko-KR" altLang="en-US" sz="4000" b="1" kern="1200" spc="-150">
                <a:solidFill>
                  <a:schemeClr val="bg1"/>
                </a:solidFill>
                <a:latin typeface="안동엄마까투리"/>
                <a:ea typeface="안동엄마까투리"/>
                <a:cs typeface="Aharoni"/>
                <a:sym typeface="Montserrat-SemiBold"/>
              </a:rPr>
              <a:t>형상관리</a:t>
            </a:r>
            <a:r>
              <a:rPr lang="en-US" altLang="ko-KR" sz="4000" b="1" kern="1200" spc="-150">
                <a:solidFill>
                  <a:schemeClr val="bg1"/>
                </a:solidFill>
                <a:latin typeface="안동엄마까투리"/>
                <a:ea typeface="안동엄마까투리"/>
                <a:cs typeface="Aharoni"/>
                <a:sym typeface="Montserrat-SemiBold"/>
              </a:rPr>
              <a:t>/</a:t>
            </a:r>
            <a:r>
              <a:rPr lang="ko-KR" altLang="en-US" sz="4000" b="1" kern="1200" spc="-150">
                <a:solidFill>
                  <a:schemeClr val="bg1"/>
                </a:solidFill>
                <a:latin typeface="안동엄마까투리"/>
                <a:ea typeface="안동엄마까투리"/>
                <a:cs typeface="Aharoni"/>
                <a:sym typeface="Montserrat-SemiBold"/>
              </a:rPr>
              <a:t>디비</a:t>
            </a:r>
            <a:r>
              <a:rPr lang="en-US" altLang="ko-KR" sz="4000" b="1" kern="1200" spc="-150">
                <a:solidFill>
                  <a:schemeClr val="bg1"/>
                </a:solidFill>
                <a:latin typeface="안동엄마까투리"/>
                <a:ea typeface="안동엄마까투리"/>
                <a:cs typeface="Aharoni"/>
                <a:sym typeface="Montserrat-SemiBold"/>
              </a:rPr>
              <a:t>)</a:t>
            </a:r>
            <a:endParaRPr lang="ko-KR" altLang="ko-KR" sz="4000" b="1" kern="1200" spc="-150">
              <a:solidFill>
                <a:schemeClr val="bg1"/>
              </a:solidFill>
              <a:latin typeface="안동엄마까투리"/>
              <a:ea typeface="안동엄마까투리"/>
              <a:cs typeface="Aharoni"/>
              <a:sym typeface="Montserrat-Semi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4202" y="1496889"/>
            <a:ext cx="1451895" cy="8312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07151" y="1578788"/>
            <a:ext cx="2510230" cy="66746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81181" y="5074239"/>
            <a:ext cx="1255346" cy="121611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735304" y="3491763"/>
            <a:ext cx="2044964" cy="65009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049256" y="1951931"/>
            <a:ext cx="1417059" cy="125067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550256" y="1882246"/>
            <a:ext cx="2133103" cy="90454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56715" y="3800300"/>
            <a:ext cx="1792347" cy="106100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24202" y="2745778"/>
            <a:ext cx="2377941" cy="62562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9020400" y="5341471"/>
            <a:ext cx="2473833" cy="82683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4698995" y="1584573"/>
            <a:ext cx="1243782" cy="73873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4192267" y="3952661"/>
            <a:ext cx="1570974" cy="85965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7049256" y="5129552"/>
            <a:ext cx="1385865" cy="1220464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845343" y="5129552"/>
            <a:ext cx="1081282" cy="1250673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326890" y="1358638"/>
            <a:ext cx="5797502" cy="5122643"/>
          </a:xfrm>
          <a:prstGeom prst="rect">
            <a:avLst/>
          </a:prstGeom>
          <a:noFill/>
          <a:ln w="76200" cap="flat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안동엄마까투리"/>
              <a:ea typeface="안동엄마까투리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530369" y="1347591"/>
            <a:ext cx="2454835" cy="3464560"/>
          </a:xfrm>
          <a:prstGeom prst="rect">
            <a:avLst/>
          </a:prstGeom>
          <a:noFill/>
          <a:ln w="762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안동엄마까투리"/>
              <a:ea typeface="안동엄마까투리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9391180" y="1361178"/>
            <a:ext cx="2496018" cy="3464560"/>
          </a:xfrm>
          <a:prstGeom prst="rect">
            <a:avLst/>
          </a:prstGeom>
          <a:noFill/>
          <a:ln w="762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안동엄마까투리"/>
              <a:ea typeface="안동엄마까투리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530368" y="5030756"/>
            <a:ext cx="5356829" cy="1450526"/>
          </a:xfrm>
          <a:prstGeom prst="rect">
            <a:avLst/>
          </a:prstGeom>
          <a:noFill/>
          <a:ln w="762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안동엄마까투리"/>
              <a:ea typeface="안동엄마까투리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2687378" y="5131323"/>
            <a:ext cx="1149776" cy="110194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2798256" y="3950954"/>
            <a:ext cx="988035" cy="80758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2945214" y="2537437"/>
            <a:ext cx="1435967" cy="80758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4838548" y="2560264"/>
            <a:ext cx="950469" cy="929807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19"/>
          <a:srcRect l="20140" r="21540"/>
          <a:stretch>
            <a:fillRect/>
          </a:stretch>
        </p:blipFill>
        <p:spPr>
          <a:xfrm>
            <a:off x="10069024" y="3166345"/>
            <a:ext cx="1366471" cy="15591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63720" y="1696720"/>
            <a:ext cx="3464560" cy="34645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안동엄마까투리"/>
              <a:ea typeface="안동엄마까투리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909185" y="3013501"/>
            <a:ext cx="23641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800" spc="-50">
                <a:solidFill>
                  <a:schemeClr val="bg1"/>
                </a:solidFill>
                <a:latin typeface="안동엄마까투리"/>
                <a:ea typeface="안동엄마까투리"/>
              </a:rPr>
              <a:t>기획 의도</a:t>
            </a:r>
            <a:endParaRPr lang="en-US" altLang="ko-KR" sz="4800" spc="-50">
              <a:solidFill>
                <a:schemeClr val="bg1"/>
              </a:solidFill>
              <a:latin typeface="안동엄마까투리"/>
              <a:ea typeface="안동엄마까투리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749040" y="1391920"/>
            <a:ext cx="1379744" cy="1330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accent4"/>
              </a:solidFill>
              <a:latin typeface="안동엄마까투리"/>
              <a:ea typeface="안동엄마까투리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909060" y="1549568"/>
            <a:ext cx="1097280" cy="10012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6000">
                <a:solidFill>
                  <a:schemeClr val="bg1"/>
                </a:solidFill>
                <a:latin typeface="안동엄마까투리"/>
                <a:ea typeface="안동엄마까투리"/>
              </a:rPr>
              <a:t>03</a:t>
            </a:r>
            <a:endParaRPr lang="ko-KR" altLang="en-US" sz="6000">
              <a:solidFill>
                <a:schemeClr val="bg1"/>
              </a:solidFill>
              <a:latin typeface="안동엄마까투리"/>
              <a:ea typeface="안동엄마까투리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2" y="295689"/>
            <a:ext cx="10936012" cy="569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  <a:defRPr/>
            </a:pPr>
            <a:r>
              <a:rPr lang="ko-KR" altLang="en-US" sz="4000" b="1" kern="1200" spc="-150">
                <a:solidFill>
                  <a:schemeClr val="bg1"/>
                </a:solidFill>
                <a:latin typeface="안동엄마까투리"/>
                <a:ea typeface="안동엄마까투리"/>
                <a:cs typeface="Aharoni"/>
                <a:sym typeface="Montserrat-SemiBold"/>
              </a:rPr>
              <a:t>기획 의도</a:t>
            </a:r>
            <a:endParaRPr lang="ko-KR" altLang="ko-KR" sz="4000" b="1" kern="1200" spc="-150">
              <a:solidFill>
                <a:schemeClr val="bg1"/>
              </a:solidFill>
              <a:latin typeface="안동엄마까투리"/>
              <a:ea typeface="안동엄마까투리"/>
              <a:cs typeface="Aharoni"/>
              <a:sym typeface="Montserrat-SemiBold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66125" y="4482336"/>
            <a:ext cx="2516564" cy="573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3200" b="1" spc="-50">
                <a:solidFill>
                  <a:schemeClr val="tx1">
                    <a:lumMod val="65000"/>
                    <a:lumOff val="35000"/>
                  </a:schemeClr>
                </a:solidFill>
                <a:latin typeface="안동엄마까투리"/>
                <a:ea typeface="안동엄마까투리"/>
                <a:cs typeface="Arial"/>
              </a:rPr>
              <a:t>바쁜 현대인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42274" y="5228890"/>
            <a:ext cx="2626923" cy="1208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400" spc="-50">
                <a:solidFill>
                  <a:schemeClr val="tx1">
                    <a:lumMod val="50000"/>
                    <a:lumOff val="50000"/>
                  </a:schemeClr>
                </a:solidFill>
                <a:latin typeface="안동엄마까투리"/>
                <a:ea typeface="안동엄마까투리"/>
                <a:cs typeface="Arial"/>
              </a:rPr>
              <a:t> </a:t>
            </a:r>
            <a:r>
              <a:rPr lang="ko-KR" altLang="en-US" sz="1200" spc="-50">
                <a:solidFill>
                  <a:schemeClr val="tx1">
                    <a:lumMod val="50000"/>
                    <a:lumOff val="50000"/>
                  </a:schemeClr>
                </a:solidFill>
                <a:latin typeface="안동엄마까투리"/>
                <a:ea typeface="안동엄마까투리"/>
                <a:cs typeface="Arial"/>
              </a:rPr>
              <a:t>당신의 시간은 누구보다 소중합니다</a:t>
            </a:r>
            <a:r>
              <a:rPr lang="en-US" altLang="ko-KR" sz="1200" spc="-50">
                <a:solidFill>
                  <a:schemeClr val="tx1">
                    <a:lumMod val="50000"/>
                    <a:lumOff val="50000"/>
                  </a:schemeClr>
                </a:solidFill>
                <a:latin typeface="안동엄마까투리"/>
                <a:ea typeface="안동엄마까투리"/>
                <a:cs typeface="Arial"/>
              </a:rPr>
              <a:t>.</a:t>
            </a:r>
            <a:endParaRPr lang="ko-KR" altLang="en-US" sz="1200" spc="-50">
              <a:solidFill>
                <a:schemeClr val="tx1">
                  <a:lumMod val="50000"/>
                  <a:lumOff val="50000"/>
                </a:schemeClr>
              </a:solidFill>
              <a:latin typeface="안동엄마까투리"/>
              <a:ea typeface="안동엄마까투리"/>
              <a:cs typeface="Arial"/>
            </a:endParaRPr>
          </a:p>
          <a:p>
            <a:pPr marL="0" marR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sz="1200" spc="-50">
              <a:solidFill>
                <a:schemeClr val="tx1">
                  <a:lumMod val="50000"/>
                  <a:lumOff val="50000"/>
                </a:schemeClr>
              </a:solidFill>
              <a:latin typeface="안동엄마까투리"/>
              <a:ea typeface="안동엄마까투리"/>
              <a:cs typeface="Arial"/>
            </a:endParaRPr>
          </a:p>
          <a:p>
            <a:pPr marL="0" marR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 spc="-50">
                <a:solidFill>
                  <a:schemeClr val="tx1">
                    <a:lumMod val="50000"/>
                    <a:lumOff val="50000"/>
                  </a:schemeClr>
                </a:solidFill>
                <a:latin typeface="안동엄마까투리"/>
                <a:ea typeface="안동엄마까투리"/>
                <a:cs typeface="Arial"/>
              </a:rPr>
              <a:t>당신의 시간을 지키기 위해선 </a:t>
            </a:r>
          </a:p>
          <a:p>
            <a:pPr marL="0" marR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 spc="-50">
                <a:solidFill>
                  <a:schemeClr val="tx1">
                    <a:lumMod val="50000"/>
                    <a:lumOff val="50000"/>
                  </a:schemeClr>
                </a:solidFill>
                <a:latin typeface="안동엄마까투리"/>
                <a:ea typeface="안동엄마까투리"/>
                <a:cs typeface="Arial"/>
              </a:rPr>
              <a:t> 메디카우를 활용해야 합니다</a:t>
            </a:r>
            <a:r>
              <a:rPr lang="en-US" altLang="ko-KR" sz="1200" spc="-50">
                <a:solidFill>
                  <a:schemeClr val="tx1">
                    <a:lumMod val="50000"/>
                    <a:lumOff val="50000"/>
                  </a:schemeClr>
                </a:solidFill>
                <a:latin typeface="안동엄마까투리"/>
                <a:ea typeface="안동엄마까투리"/>
                <a:cs typeface="Arial"/>
              </a:rPr>
              <a:t>.</a:t>
            </a:r>
          </a:p>
          <a:p>
            <a:pPr marL="0" marR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1200" spc="-50">
              <a:solidFill>
                <a:schemeClr val="tx1">
                  <a:lumMod val="50000"/>
                  <a:lumOff val="50000"/>
                </a:schemeClr>
              </a:solidFill>
              <a:latin typeface="안동엄마까투리"/>
              <a:ea typeface="안동엄마까투리"/>
              <a:cs typeface="Arial"/>
            </a:endParaRPr>
          </a:p>
          <a:p>
            <a:pPr marL="0" marR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 spc="-50">
                <a:solidFill>
                  <a:schemeClr val="tx1">
                    <a:lumMod val="50000"/>
                    <a:lumOff val="50000"/>
                  </a:schemeClr>
                </a:solidFill>
                <a:latin typeface="안동엄마까투리"/>
                <a:ea typeface="안동엄마까투리"/>
                <a:cs typeface="Arial"/>
              </a:rPr>
              <a:t> 합리적 선택을 위한 메디카우</a:t>
            </a:r>
            <a:r>
              <a:rPr lang="en-US" altLang="ko-KR" sz="1200" spc="-50">
                <a:solidFill>
                  <a:schemeClr val="tx1">
                    <a:lumMod val="50000"/>
                    <a:lumOff val="50000"/>
                  </a:schemeClr>
                </a:solidFill>
                <a:latin typeface="안동엄마까투리"/>
                <a:ea typeface="안동엄마까투리"/>
                <a:cs typeface="Arial"/>
              </a:rPr>
              <a:t>.</a:t>
            </a:r>
            <a:endParaRPr lang="ko-KR" altLang="en-US" sz="1200" spc="-50">
              <a:solidFill>
                <a:schemeClr val="tx1">
                  <a:lumMod val="50000"/>
                  <a:lumOff val="50000"/>
                </a:schemeClr>
              </a:solidFill>
              <a:latin typeface="안동엄마까투리"/>
              <a:ea typeface="안동엄마까투리"/>
              <a:cs typeface="Arial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498374" y="4482336"/>
            <a:ext cx="3362707" cy="573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3200" b="1" spc="-50">
                <a:solidFill>
                  <a:schemeClr val="tx1">
                    <a:lumMod val="65000"/>
                    <a:lumOff val="35000"/>
                  </a:schemeClr>
                </a:solidFill>
                <a:latin typeface="안동엄마까투리"/>
                <a:ea typeface="안동엄마까투리"/>
                <a:cs typeface="Arial"/>
              </a:rPr>
              <a:t>합리적 선택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260250" y="5228890"/>
            <a:ext cx="2626922" cy="1360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 spc="-50">
                <a:solidFill>
                  <a:schemeClr val="tx1">
                    <a:lumMod val="50000"/>
                    <a:lumOff val="50000"/>
                  </a:schemeClr>
                </a:solidFill>
                <a:latin typeface="안동엄마까투리"/>
                <a:ea typeface="안동엄마까투리"/>
                <a:cs typeface="Arial"/>
              </a:rPr>
              <a:t>거리와 리뷰를 확인하여 </a:t>
            </a:r>
          </a:p>
          <a:p>
            <a:pPr marL="0" marR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 spc="-50">
                <a:solidFill>
                  <a:schemeClr val="tx1">
                    <a:lumMod val="50000"/>
                    <a:lumOff val="50000"/>
                  </a:schemeClr>
                </a:solidFill>
                <a:latin typeface="안동엄마까투리"/>
                <a:ea typeface="안동엄마까투리"/>
                <a:cs typeface="Arial"/>
              </a:rPr>
              <a:t>병원 선택과 예약을 해보세요</a:t>
            </a:r>
            <a:r>
              <a:rPr lang="en-US" altLang="ko-KR" sz="1200" spc="-50">
                <a:solidFill>
                  <a:schemeClr val="tx1">
                    <a:lumMod val="50000"/>
                    <a:lumOff val="50000"/>
                  </a:schemeClr>
                </a:solidFill>
                <a:latin typeface="안동엄마까투리"/>
                <a:ea typeface="안동엄마까투리"/>
                <a:cs typeface="Arial"/>
              </a:rPr>
              <a:t>.</a:t>
            </a:r>
          </a:p>
          <a:p>
            <a:pPr marL="0" marR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1200" spc="-50">
              <a:solidFill>
                <a:schemeClr val="tx1">
                  <a:lumMod val="50000"/>
                  <a:lumOff val="50000"/>
                </a:schemeClr>
              </a:solidFill>
              <a:latin typeface="안동엄마까투리"/>
              <a:ea typeface="안동엄마까투리"/>
              <a:cs typeface="Arial"/>
            </a:endParaRPr>
          </a:p>
          <a:p>
            <a:pPr marL="0" marR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spc="-50">
                <a:solidFill>
                  <a:schemeClr val="tx1">
                    <a:lumMod val="50000"/>
                    <a:lumOff val="50000"/>
                  </a:schemeClr>
                </a:solidFill>
                <a:latin typeface="안동엄마까투리"/>
                <a:ea typeface="안동엄마까투리"/>
                <a:cs typeface="Arial"/>
              </a:rPr>
              <a:t> </a:t>
            </a:r>
            <a:r>
              <a:rPr lang="ko-KR" altLang="en-US" sz="1200" spc="-50">
                <a:solidFill>
                  <a:schemeClr val="tx1">
                    <a:lumMod val="50000"/>
                    <a:lumOff val="50000"/>
                  </a:schemeClr>
                </a:solidFill>
                <a:latin typeface="안동엄마까투리"/>
                <a:ea typeface="안동엄마까투리"/>
                <a:cs typeface="Arial"/>
              </a:rPr>
              <a:t>더 이상 가볍게 자신의 병원을 </a:t>
            </a:r>
          </a:p>
          <a:p>
            <a:pPr marL="0" marR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 spc="-50">
                <a:solidFill>
                  <a:schemeClr val="tx1">
                    <a:lumMod val="50000"/>
                    <a:lumOff val="50000"/>
                  </a:schemeClr>
                </a:solidFill>
                <a:latin typeface="안동엄마까투리"/>
                <a:ea typeface="안동엄마까투리"/>
                <a:cs typeface="Arial"/>
              </a:rPr>
              <a:t>선택하지 마세요</a:t>
            </a:r>
            <a:r>
              <a:rPr lang="en-US" altLang="ko-KR" sz="1200" spc="-50">
                <a:solidFill>
                  <a:schemeClr val="tx1">
                    <a:lumMod val="50000"/>
                    <a:lumOff val="50000"/>
                  </a:schemeClr>
                </a:solidFill>
                <a:latin typeface="안동엄마까투리"/>
                <a:ea typeface="안동엄마까투리"/>
                <a:cs typeface="Arial"/>
              </a:rPr>
              <a:t>.</a:t>
            </a:r>
          </a:p>
          <a:p>
            <a:pPr marL="0" marR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1200" spc="-50">
              <a:solidFill>
                <a:schemeClr val="tx1">
                  <a:lumMod val="50000"/>
                  <a:lumOff val="50000"/>
                </a:schemeClr>
              </a:solidFill>
              <a:latin typeface="안동엄마까투리"/>
              <a:ea typeface="안동엄마까투리"/>
              <a:cs typeface="Arial"/>
            </a:endParaRPr>
          </a:p>
          <a:p>
            <a:pPr marL="0" marR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spc="-50">
                <a:solidFill>
                  <a:schemeClr val="tx1">
                    <a:lumMod val="50000"/>
                    <a:lumOff val="50000"/>
                  </a:schemeClr>
                </a:solidFill>
                <a:latin typeface="안동엄마까투리"/>
                <a:ea typeface="안동엄마까투리"/>
                <a:cs typeface="Arial"/>
              </a:rPr>
              <a:t> </a:t>
            </a:r>
            <a:r>
              <a:rPr lang="ko-KR" altLang="en-US" sz="1200" spc="-50">
                <a:solidFill>
                  <a:schemeClr val="tx1">
                    <a:lumMod val="50000"/>
                    <a:lumOff val="50000"/>
                  </a:schemeClr>
                </a:solidFill>
                <a:latin typeface="안동엄마까투리"/>
                <a:ea typeface="안동엄마까투리"/>
                <a:cs typeface="Arial"/>
              </a:rPr>
              <a:t>당신의 몸은 소중합니다</a:t>
            </a:r>
            <a:r>
              <a:rPr lang="en-US" altLang="ko-KR" sz="1200" spc="-50">
                <a:solidFill>
                  <a:schemeClr val="tx1">
                    <a:lumMod val="50000"/>
                    <a:lumOff val="50000"/>
                  </a:schemeClr>
                </a:solidFill>
                <a:latin typeface="안동엄마까투리"/>
                <a:ea typeface="안동엄마까투리"/>
                <a:cs typeface="Arial"/>
              </a:rPr>
              <a:t>.</a:t>
            </a:r>
            <a:endParaRPr lang="ko-KR" altLang="en-US" sz="1200" spc="-50">
              <a:solidFill>
                <a:schemeClr val="tx1">
                  <a:lumMod val="50000"/>
                  <a:lumOff val="50000"/>
                </a:schemeClr>
              </a:solidFill>
              <a:latin typeface="안동엄마까투리"/>
              <a:ea typeface="안동엄마까투리"/>
              <a:cs typeface="Arial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340175" y="4491861"/>
            <a:ext cx="3168324" cy="573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3200" b="1" spc="-50">
                <a:solidFill>
                  <a:schemeClr val="tx1">
                    <a:lumMod val="65000"/>
                    <a:lumOff val="35000"/>
                  </a:schemeClr>
                </a:solidFill>
                <a:latin typeface="안동엄마까투리"/>
                <a:ea typeface="안동엄마까투리"/>
                <a:cs typeface="Arial"/>
              </a:rPr>
              <a:t>리뷰로 정확하게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835350" y="5247940"/>
            <a:ext cx="3597934" cy="1179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 spc="-50">
                <a:solidFill>
                  <a:schemeClr val="tx1">
                    <a:lumMod val="50000"/>
                    <a:lumOff val="50000"/>
                  </a:schemeClr>
                </a:solidFill>
                <a:latin typeface="안동엄마까투리"/>
                <a:ea typeface="안동엄마까투리"/>
                <a:cs typeface="Arial"/>
              </a:rPr>
              <a:t> 당신의 정확한 리뷰는 메디카우를 </a:t>
            </a:r>
          </a:p>
          <a:p>
            <a:pPr marL="0" marR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 spc="-50">
                <a:solidFill>
                  <a:schemeClr val="tx1">
                    <a:lumMod val="50000"/>
                    <a:lumOff val="50000"/>
                  </a:schemeClr>
                </a:solidFill>
                <a:latin typeface="안동엄마까투리"/>
                <a:ea typeface="안동엄마까투리"/>
                <a:cs typeface="Arial"/>
              </a:rPr>
              <a:t>사용하는 사람들의 판단에 도움이 됩니다</a:t>
            </a:r>
            <a:r>
              <a:rPr lang="en-US" altLang="ko-KR" sz="1200" spc="-50">
                <a:solidFill>
                  <a:schemeClr val="tx1">
                    <a:lumMod val="50000"/>
                    <a:lumOff val="50000"/>
                  </a:schemeClr>
                </a:solidFill>
                <a:latin typeface="안동엄마까투리"/>
                <a:ea typeface="안동엄마까투리"/>
                <a:cs typeface="Arial"/>
              </a:rPr>
              <a:t>.</a:t>
            </a:r>
          </a:p>
          <a:p>
            <a:pPr marL="0" marR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1200" spc="-50">
              <a:solidFill>
                <a:schemeClr val="tx1">
                  <a:lumMod val="50000"/>
                  <a:lumOff val="50000"/>
                </a:schemeClr>
              </a:solidFill>
              <a:latin typeface="안동엄마까투리"/>
              <a:ea typeface="안동엄마까투리"/>
              <a:cs typeface="Arial"/>
            </a:endParaRPr>
          </a:p>
          <a:p>
            <a:pPr marL="0" marR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 spc="-50">
                <a:solidFill>
                  <a:schemeClr val="tx1">
                    <a:lumMod val="50000"/>
                    <a:lumOff val="50000"/>
                  </a:schemeClr>
                </a:solidFill>
                <a:latin typeface="안동엄마까투리"/>
                <a:ea typeface="안동엄마까투리"/>
                <a:cs typeface="Arial"/>
              </a:rPr>
              <a:t> </a:t>
            </a:r>
            <a:r>
              <a:rPr lang="ko-KR" altLang="en-US" sz="1200" spc="-50">
                <a:solidFill>
                  <a:schemeClr val="tx1">
                    <a:lumMod val="50000"/>
                    <a:lumOff val="50000"/>
                  </a:schemeClr>
                </a:solidFill>
                <a:latin typeface="안동엄마까투리"/>
                <a:ea typeface="안동엄마까투리"/>
                <a:cs typeface="Arial"/>
              </a:rPr>
              <a:t>당신의 소중한 리뷰로 메디카우를 변화시켜보세요</a:t>
            </a:r>
            <a:r>
              <a:rPr lang="en-US" altLang="ko-KR" sz="1200" spc="-50">
                <a:solidFill>
                  <a:schemeClr val="tx1">
                    <a:lumMod val="50000"/>
                    <a:lumOff val="50000"/>
                  </a:schemeClr>
                </a:solidFill>
                <a:latin typeface="안동엄마까투리"/>
                <a:ea typeface="안동엄마까투리"/>
                <a:cs typeface="Arial"/>
              </a:rPr>
              <a:t>.</a:t>
            </a:r>
          </a:p>
          <a:p>
            <a:pPr marL="0" marR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altLang="ko-KR" sz="1200" spc="-50">
              <a:solidFill>
                <a:schemeClr val="tx1">
                  <a:lumMod val="50000"/>
                  <a:lumOff val="50000"/>
                </a:schemeClr>
              </a:solidFill>
              <a:latin typeface="안동엄마까투리"/>
              <a:ea typeface="안동엄마까투리"/>
              <a:cs typeface="Arial"/>
            </a:endParaRPr>
          </a:p>
          <a:p>
            <a:pPr marL="0" marR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200" spc="-50">
                <a:solidFill>
                  <a:schemeClr val="tx1">
                    <a:lumMod val="50000"/>
                    <a:lumOff val="50000"/>
                  </a:schemeClr>
                </a:solidFill>
                <a:latin typeface="안동엄마까투리"/>
                <a:ea typeface="안동엄마까투리"/>
                <a:cs typeface="Arial"/>
              </a:rPr>
              <a:t> 메디카우는 소중한 당신을 기다립니다</a:t>
            </a:r>
            <a:r>
              <a:rPr lang="en-US" altLang="ko-KR" sz="1200" spc="-50">
                <a:solidFill>
                  <a:schemeClr val="tx1">
                    <a:lumMod val="50000"/>
                    <a:lumOff val="50000"/>
                  </a:schemeClr>
                </a:solidFill>
                <a:latin typeface="안동엄마까투리"/>
                <a:ea typeface="안동엄마까투리"/>
                <a:cs typeface="Arial"/>
              </a:rPr>
              <a:t>.</a:t>
            </a:r>
            <a:endParaRPr lang="ko-KR" altLang="en-US" sz="1200" spc="-50">
              <a:solidFill>
                <a:schemeClr val="tx1">
                  <a:lumMod val="50000"/>
                  <a:lumOff val="50000"/>
                </a:schemeClr>
              </a:solidFill>
              <a:latin typeface="안동엄마까투리"/>
              <a:ea typeface="안동엄마까투리"/>
              <a:cs typeface="Arial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70279" y="1308192"/>
            <a:ext cx="2503486" cy="319097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2722" y="1327779"/>
            <a:ext cx="3982954" cy="34831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28585" y="1665278"/>
            <a:ext cx="3914859" cy="2808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92D05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610</Words>
  <Application>Microsoft Office PowerPoint</Application>
  <PresentationFormat>와이드스크린</PresentationFormat>
  <Paragraphs>182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6" baseType="lpstr">
      <vt:lpstr>맑은 고딕</vt:lpstr>
      <vt:lpstr>안동엄마까투리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이상호</dc:creator>
  <cp:lastModifiedBy>김도은</cp:lastModifiedBy>
  <cp:revision>122</cp:revision>
  <dcterms:created xsi:type="dcterms:W3CDTF">2020-12-19T16:02:00Z</dcterms:created>
  <dcterms:modified xsi:type="dcterms:W3CDTF">2022-07-07T09:03:37Z</dcterms:modified>
  <cp:version/>
</cp:coreProperties>
</file>